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31"/>
  </p:notesMasterIdLst>
  <p:sldIdLst>
    <p:sldId id="256" r:id="rId2"/>
    <p:sldId id="385" r:id="rId3"/>
    <p:sldId id="386" r:id="rId4"/>
    <p:sldId id="387" r:id="rId5"/>
    <p:sldId id="388" r:id="rId6"/>
    <p:sldId id="389" r:id="rId7"/>
    <p:sldId id="390" r:id="rId8"/>
    <p:sldId id="391" r:id="rId9"/>
    <p:sldId id="392" r:id="rId10"/>
    <p:sldId id="393" r:id="rId11"/>
    <p:sldId id="394" r:id="rId12"/>
    <p:sldId id="395" r:id="rId13"/>
    <p:sldId id="396" r:id="rId14"/>
    <p:sldId id="397" r:id="rId15"/>
    <p:sldId id="398" r:id="rId16"/>
    <p:sldId id="399" r:id="rId17"/>
    <p:sldId id="400" r:id="rId18"/>
    <p:sldId id="401" r:id="rId19"/>
    <p:sldId id="402" r:id="rId20"/>
    <p:sldId id="403" r:id="rId21"/>
    <p:sldId id="404" r:id="rId22"/>
    <p:sldId id="405" r:id="rId23"/>
    <p:sldId id="406" r:id="rId24"/>
    <p:sldId id="407" r:id="rId25"/>
    <p:sldId id="408" r:id="rId26"/>
    <p:sldId id="409" r:id="rId27"/>
    <p:sldId id="410" r:id="rId28"/>
    <p:sldId id="411" r:id="rId29"/>
    <p:sldId id="412" r:id="rId30"/>
  </p:sldIdLst>
  <p:sldSz cx="9144000" cy="5143500" type="screen16x9"/>
  <p:notesSz cx="6858000" cy="9144000"/>
  <p:embeddedFontLst>
    <p:embeddedFont>
      <p:font typeface="Roboto Slab" panose="020B0604020202020204" charset="0"/>
      <p:regular r:id="rId32"/>
      <p:bold r:id="rId33"/>
    </p:embeddedFont>
    <p:embeddedFont>
      <p:font typeface="Source Sans Pro" panose="020B0503030403020204" pitchFamily="34" charset="0"/>
      <p:regular r:id="rId34"/>
      <p:bold r:id="rId35"/>
      <p:italic r:id="rId36"/>
      <p:boldItalic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Advance Day Charla" id="{919BADF7-6DB7-428B-931A-69E4E1141A85}">
          <p14:sldIdLst>
            <p14:sldId id="256"/>
            <p14:sldId id="385"/>
            <p14:sldId id="386"/>
            <p14:sldId id="387"/>
            <p14:sldId id="388"/>
            <p14:sldId id="389"/>
            <p14:sldId id="390"/>
            <p14:sldId id="391"/>
            <p14:sldId id="392"/>
            <p14:sldId id="393"/>
            <p14:sldId id="394"/>
            <p14:sldId id="395"/>
            <p14:sldId id="396"/>
            <p14:sldId id="397"/>
            <p14:sldId id="398"/>
            <p14:sldId id="399"/>
            <p14:sldId id="400"/>
            <p14:sldId id="401"/>
            <p14:sldId id="402"/>
            <p14:sldId id="403"/>
            <p14:sldId id="404"/>
            <p14:sldId id="405"/>
            <p14:sldId id="406"/>
            <p14:sldId id="407"/>
            <p14:sldId id="408"/>
            <p14:sldId id="409"/>
            <p14:sldId id="410"/>
            <p14:sldId id="411"/>
            <p14:sldId id="41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868"/>
    <a:srgbClr val="A1C63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01FB10D-A61A-4DE4-8506-F670E7A89527}">
  <a:tblStyle styleId="{701FB10D-A61A-4DE4-8506-F670E7A8952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6398DAF6-0271-4389-B3DC-BA433CC306D7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69" autoAdjust="0"/>
    <p:restoredTop sz="87516" autoAdjust="0"/>
  </p:normalViewPr>
  <p:slideViewPr>
    <p:cSldViewPr snapToGrid="0">
      <p:cViewPr varScale="1">
        <p:scale>
          <a:sx n="100" d="100"/>
          <a:sy n="100" d="100"/>
        </p:scale>
        <p:origin x="950" y="6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eneth Murillo" userId="d64200f6f6278c4b" providerId="LiveId" clId="{9E185170-92D2-4A56-8E7B-C97507DC43F0}"/>
    <pc:docChg chg="custSel addSld delSld modSld sldOrd modSection">
      <pc:chgData name="Keneth Murillo" userId="d64200f6f6278c4b" providerId="LiveId" clId="{9E185170-92D2-4A56-8E7B-C97507DC43F0}" dt="2022-07-28T00:02:38.541" v="229" actId="20577"/>
      <pc:docMkLst>
        <pc:docMk/>
      </pc:docMkLst>
      <pc:sldChg chg="del">
        <pc:chgData name="Keneth Murillo" userId="d64200f6f6278c4b" providerId="LiveId" clId="{9E185170-92D2-4A56-8E7B-C97507DC43F0}" dt="2022-07-27T23:52:49.832" v="16" actId="47"/>
        <pc:sldMkLst>
          <pc:docMk/>
          <pc:sldMk cId="0" sldId="257"/>
        </pc:sldMkLst>
      </pc:sldChg>
      <pc:sldChg chg="del">
        <pc:chgData name="Keneth Murillo" userId="d64200f6f6278c4b" providerId="LiveId" clId="{9E185170-92D2-4A56-8E7B-C97507DC43F0}" dt="2022-07-27T23:52:49.832" v="16" actId="47"/>
        <pc:sldMkLst>
          <pc:docMk/>
          <pc:sldMk cId="0" sldId="258"/>
        </pc:sldMkLst>
      </pc:sldChg>
      <pc:sldChg chg="del">
        <pc:chgData name="Keneth Murillo" userId="d64200f6f6278c4b" providerId="LiveId" clId="{9E185170-92D2-4A56-8E7B-C97507DC43F0}" dt="2022-07-27T23:52:49.832" v="16" actId="47"/>
        <pc:sldMkLst>
          <pc:docMk/>
          <pc:sldMk cId="0" sldId="259"/>
        </pc:sldMkLst>
      </pc:sldChg>
      <pc:sldChg chg="del">
        <pc:chgData name="Keneth Murillo" userId="d64200f6f6278c4b" providerId="LiveId" clId="{9E185170-92D2-4A56-8E7B-C97507DC43F0}" dt="2022-07-27T23:52:49.832" v="16" actId="47"/>
        <pc:sldMkLst>
          <pc:docMk/>
          <pc:sldMk cId="0" sldId="260"/>
        </pc:sldMkLst>
      </pc:sldChg>
      <pc:sldChg chg="del">
        <pc:chgData name="Keneth Murillo" userId="d64200f6f6278c4b" providerId="LiveId" clId="{9E185170-92D2-4A56-8E7B-C97507DC43F0}" dt="2022-07-27T23:52:49.832" v="16" actId="47"/>
        <pc:sldMkLst>
          <pc:docMk/>
          <pc:sldMk cId="0" sldId="261"/>
        </pc:sldMkLst>
      </pc:sldChg>
      <pc:sldChg chg="del">
        <pc:chgData name="Keneth Murillo" userId="d64200f6f6278c4b" providerId="LiveId" clId="{9E185170-92D2-4A56-8E7B-C97507DC43F0}" dt="2022-07-27T23:52:49.832" v="16" actId="47"/>
        <pc:sldMkLst>
          <pc:docMk/>
          <pc:sldMk cId="0" sldId="262"/>
        </pc:sldMkLst>
      </pc:sldChg>
      <pc:sldChg chg="del">
        <pc:chgData name="Keneth Murillo" userId="d64200f6f6278c4b" providerId="LiveId" clId="{9E185170-92D2-4A56-8E7B-C97507DC43F0}" dt="2022-07-27T23:52:49.832" v="16" actId="47"/>
        <pc:sldMkLst>
          <pc:docMk/>
          <pc:sldMk cId="0" sldId="263"/>
        </pc:sldMkLst>
      </pc:sldChg>
      <pc:sldChg chg="del">
        <pc:chgData name="Keneth Murillo" userId="d64200f6f6278c4b" providerId="LiveId" clId="{9E185170-92D2-4A56-8E7B-C97507DC43F0}" dt="2022-07-27T23:52:49.832" v="16" actId="47"/>
        <pc:sldMkLst>
          <pc:docMk/>
          <pc:sldMk cId="0" sldId="264"/>
        </pc:sldMkLst>
      </pc:sldChg>
      <pc:sldChg chg="del">
        <pc:chgData name="Keneth Murillo" userId="d64200f6f6278c4b" providerId="LiveId" clId="{9E185170-92D2-4A56-8E7B-C97507DC43F0}" dt="2022-07-27T23:52:57.372" v="17" actId="47"/>
        <pc:sldMkLst>
          <pc:docMk/>
          <pc:sldMk cId="960826277" sldId="265"/>
        </pc:sldMkLst>
      </pc:sldChg>
      <pc:sldChg chg="del">
        <pc:chgData name="Keneth Murillo" userId="d64200f6f6278c4b" providerId="LiveId" clId="{9E185170-92D2-4A56-8E7B-C97507DC43F0}" dt="2022-07-27T23:52:49.832" v="16" actId="47"/>
        <pc:sldMkLst>
          <pc:docMk/>
          <pc:sldMk cId="0" sldId="266"/>
        </pc:sldMkLst>
      </pc:sldChg>
      <pc:sldChg chg="del">
        <pc:chgData name="Keneth Murillo" userId="d64200f6f6278c4b" providerId="LiveId" clId="{9E185170-92D2-4A56-8E7B-C97507DC43F0}" dt="2022-07-27T23:52:49.832" v="16" actId="47"/>
        <pc:sldMkLst>
          <pc:docMk/>
          <pc:sldMk cId="0" sldId="267"/>
        </pc:sldMkLst>
      </pc:sldChg>
      <pc:sldChg chg="del">
        <pc:chgData name="Keneth Murillo" userId="d64200f6f6278c4b" providerId="LiveId" clId="{9E185170-92D2-4A56-8E7B-C97507DC43F0}" dt="2022-07-27T23:52:49.832" v="16" actId="47"/>
        <pc:sldMkLst>
          <pc:docMk/>
          <pc:sldMk cId="0" sldId="268"/>
        </pc:sldMkLst>
      </pc:sldChg>
      <pc:sldChg chg="del">
        <pc:chgData name="Keneth Murillo" userId="d64200f6f6278c4b" providerId="LiveId" clId="{9E185170-92D2-4A56-8E7B-C97507DC43F0}" dt="2022-07-27T23:52:49.832" v="16" actId="47"/>
        <pc:sldMkLst>
          <pc:docMk/>
          <pc:sldMk cId="2270569693" sldId="269"/>
        </pc:sldMkLst>
      </pc:sldChg>
      <pc:sldChg chg="del">
        <pc:chgData name="Keneth Murillo" userId="d64200f6f6278c4b" providerId="LiveId" clId="{9E185170-92D2-4A56-8E7B-C97507DC43F0}" dt="2022-07-27T23:52:49.832" v="16" actId="47"/>
        <pc:sldMkLst>
          <pc:docMk/>
          <pc:sldMk cId="1446776457" sldId="270"/>
        </pc:sldMkLst>
      </pc:sldChg>
      <pc:sldChg chg="del">
        <pc:chgData name="Keneth Murillo" userId="d64200f6f6278c4b" providerId="LiveId" clId="{9E185170-92D2-4A56-8E7B-C97507DC43F0}" dt="2022-07-27T23:53:31.572" v="21" actId="47"/>
        <pc:sldMkLst>
          <pc:docMk/>
          <pc:sldMk cId="2710338111" sldId="272"/>
        </pc:sldMkLst>
      </pc:sldChg>
      <pc:sldChg chg="del">
        <pc:chgData name="Keneth Murillo" userId="d64200f6f6278c4b" providerId="LiveId" clId="{9E185170-92D2-4A56-8E7B-C97507DC43F0}" dt="2022-07-27T23:52:57.372" v="17" actId="47"/>
        <pc:sldMkLst>
          <pc:docMk/>
          <pc:sldMk cId="2257617387" sldId="273"/>
        </pc:sldMkLst>
      </pc:sldChg>
      <pc:sldChg chg="ord">
        <pc:chgData name="Keneth Murillo" userId="d64200f6f6278c4b" providerId="LiveId" clId="{9E185170-92D2-4A56-8E7B-C97507DC43F0}" dt="2022-07-27T23:55:12.265" v="38"/>
        <pc:sldMkLst>
          <pc:docMk/>
          <pc:sldMk cId="3027409056" sldId="274"/>
        </pc:sldMkLst>
      </pc:sldChg>
      <pc:sldChg chg="del">
        <pc:chgData name="Keneth Murillo" userId="d64200f6f6278c4b" providerId="LiveId" clId="{9E185170-92D2-4A56-8E7B-C97507DC43F0}" dt="2022-07-27T23:52:49.832" v="16" actId="47"/>
        <pc:sldMkLst>
          <pc:docMk/>
          <pc:sldMk cId="0" sldId="278"/>
        </pc:sldMkLst>
      </pc:sldChg>
      <pc:sldChg chg="del">
        <pc:chgData name="Keneth Murillo" userId="d64200f6f6278c4b" providerId="LiveId" clId="{9E185170-92D2-4A56-8E7B-C97507DC43F0}" dt="2022-07-27T23:52:49.832" v="16" actId="47"/>
        <pc:sldMkLst>
          <pc:docMk/>
          <pc:sldMk cId="0" sldId="279"/>
        </pc:sldMkLst>
      </pc:sldChg>
      <pc:sldChg chg="del">
        <pc:chgData name="Keneth Murillo" userId="d64200f6f6278c4b" providerId="LiveId" clId="{9E185170-92D2-4A56-8E7B-C97507DC43F0}" dt="2022-07-27T23:52:49.832" v="16" actId="47"/>
        <pc:sldMkLst>
          <pc:docMk/>
          <pc:sldMk cId="0" sldId="280"/>
        </pc:sldMkLst>
      </pc:sldChg>
      <pc:sldChg chg="del">
        <pc:chgData name="Keneth Murillo" userId="d64200f6f6278c4b" providerId="LiveId" clId="{9E185170-92D2-4A56-8E7B-C97507DC43F0}" dt="2022-07-27T23:52:49.832" v="16" actId="47"/>
        <pc:sldMkLst>
          <pc:docMk/>
          <pc:sldMk cId="0" sldId="282"/>
        </pc:sldMkLst>
      </pc:sldChg>
      <pc:sldChg chg="del">
        <pc:chgData name="Keneth Murillo" userId="d64200f6f6278c4b" providerId="LiveId" clId="{9E185170-92D2-4A56-8E7B-C97507DC43F0}" dt="2022-07-27T23:52:49.832" v="16" actId="47"/>
        <pc:sldMkLst>
          <pc:docMk/>
          <pc:sldMk cId="0" sldId="283"/>
        </pc:sldMkLst>
      </pc:sldChg>
      <pc:sldChg chg="del">
        <pc:chgData name="Keneth Murillo" userId="d64200f6f6278c4b" providerId="LiveId" clId="{9E185170-92D2-4A56-8E7B-C97507DC43F0}" dt="2022-07-27T23:52:49.832" v="16" actId="47"/>
        <pc:sldMkLst>
          <pc:docMk/>
          <pc:sldMk cId="0" sldId="284"/>
        </pc:sldMkLst>
      </pc:sldChg>
      <pc:sldChg chg="del">
        <pc:chgData name="Keneth Murillo" userId="d64200f6f6278c4b" providerId="LiveId" clId="{9E185170-92D2-4A56-8E7B-C97507DC43F0}" dt="2022-07-27T23:52:49.832" v="16" actId="47"/>
        <pc:sldMkLst>
          <pc:docMk/>
          <pc:sldMk cId="0" sldId="285"/>
        </pc:sldMkLst>
      </pc:sldChg>
      <pc:sldChg chg="del">
        <pc:chgData name="Keneth Murillo" userId="d64200f6f6278c4b" providerId="LiveId" clId="{9E185170-92D2-4A56-8E7B-C97507DC43F0}" dt="2022-07-27T23:52:49.832" v="16" actId="47"/>
        <pc:sldMkLst>
          <pc:docMk/>
          <pc:sldMk cId="0" sldId="286"/>
        </pc:sldMkLst>
      </pc:sldChg>
      <pc:sldChg chg="del">
        <pc:chgData name="Keneth Murillo" userId="d64200f6f6278c4b" providerId="LiveId" clId="{9E185170-92D2-4A56-8E7B-C97507DC43F0}" dt="2022-07-27T23:52:49.832" v="16" actId="47"/>
        <pc:sldMkLst>
          <pc:docMk/>
          <pc:sldMk cId="0" sldId="287"/>
        </pc:sldMkLst>
      </pc:sldChg>
      <pc:sldChg chg="del">
        <pc:chgData name="Keneth Murillo" userId="d64200f6f6278c4b" providerId="LiveId" clId="{9E185170-92D2-4A56-8E7B-C97507DC43F0}" dt="2022-07-27T23:52:49.832" v="16" actId="47"/>
        <pc:sldMkLst>
          <pc:docMk/>
          <pc:sldMk cId="0" sldId="288"/>
        </pc:sldMkLst>
      </pc:sldChg>
      <pc:sldChg chg="del">
        <pc:chgData name="Keneth Murillo" userId="d64200f6f6278c4b" providerId="LiveId" clId="{9E185170-92D2-4A56-8E7B-C97507DC43F0}" dt="2022-07-27T23:52:49.832" v="16" actId="47"/>
        <pc:sldMkLst>
          <pc:docMk/>
          <pc:sldMk cId="0" sldId="299"/>
        </pc:sldMkLst>
      </pc:sldChg>
      <pc:sldChg chg="del">
        <pc:chgData name="Keneth Murillo" userId="d64200f6f6278c4b" providerId="LiveId" clId="{9E185170-92D2-4A56-8E7B-C97507DC43F0}" dt="2022-07-27T23:52:49.832" v="16" actId="47"/>
        <pc:sldMkLst>
          <pc:docMk/>
          <pc:sldMk cId="0" sldId="300"/>
        </pc:sldMkLst>
      </pc:sldChg>
      <pc:sldChg chg="modSp mod">
        <pc:chgData name="Keneth Murillo" userId="d64200f6f6278c4b" providerId="LiveId" clId="{9E185170-92D2-4A56-8E7B-C97507DC43F0}" dt="2022-07-27T23:50:03.762" v="15" actId="20577"/>
        <pc:sldMkLst>
          <pc:docMk/>
          <pc:sldMk cId="3044631911" sldId="328"/>
        </pc:sldMkLst>
        <pc:spChg chg="mod">
          <ac:chgData name="Keneth Murillo" userId="d64200f6f6278c4b" providerId="LiveId" clId="{9E185170-92D2-4A56-8E7B-C97507DC43F0}" dt="2022-07-27T23:50:03.762" v="15" actId="20577"/>
          <ac:spMkLst>
            <pc:docMk/>
            <pc:sldMk cId="3044631911" sldId="328"/>
            <ac:spMk id="3" creationId="{56391784-EEAE-3664-4DE1-9BD68597BE37}"/>
          </ac:spMkLst>
        </pc:spChg>
      </pc:sldChg>
      <pc:sldChg chg="addSp delSp modSp add mod">
        <pc:chgData name="Keneth Murillo" userId="d64200f6f6278c4b" providerId="LiveId" clId="{9E185170-92D2-4A56-8E7B-C97507DC43F0}" dt="2022-07-27T23:55:43.935" v="46" actId="1076"/>
        <pc:sldMkLst>
          <pc:docMk/>
          <pc:sldMk cId="625060040" sldId="329"/>
        </pc:sldMkLst>
        <pc:picChg chg="add del">
          <ac:chgData name="Keneth Murillo" userId="d64200f6f6278c4b" providerId="LiveId" clId="{9E185170-92D2-4A56-8E7B-C97507DC43F0}" dt="2022-07-27T23:55:31.901" v="43" actId="478"/>
          <ac:picMkLst>
            <pc:docMk/>
            <pc:sldMk cId="625060040" sldId="329"/>
            <ac:picMk id="3" creationId="{45F5797A-720B-A314-0DCC-0FAAB92BA770}"/>
          </ac:picMkLst>
        </pc:picChg>
        <pc:picChg chg="del">
          <ac:chgData name="Keneth Murillo" userId="d64200f6f6278c4b" providerId="LiveId" clId="{9E185170-92D2-4A56-8E7B-C97507DC43F0}" dt="2022-07-27T23:53:24.975" v="19" actId="478"/>
          <ac:picMkLst>
            <pc:docMk/>
            <pc:sldMk cId="625060040" sldId="329"/>
            <ac:picMk id="4" creationId="{00000000-0000-0000-0000-000000000000}"/>
          </ac:picMkLst>
        </pc:picChg>
        <pc:picChg chg="add mod">
          <ac:chgData name="Keneth Murillo" userId="d64200f6f6278c4b" providerId="LiveId" clId="{9E185170-92D2-4A56-8E7B-C97507DC43F0}" dt="2022-07-27T23:55:43.935" v="46" actId="1076"/>
          <ac:picMkLst>
            <pc:docMk/>
            <pc:sldMk cId="625060040" sldId="329"/>
            <ac:picMk id="6" creationId="{FCA1D8DE-2894-DF25-D41B-3E68689F7E16}"/>
          </ac:picMkLst>
        </pc:picChg>
      </pc:sldChg>
      <pc:sldChg chg="del">
        <pc:chgData name="Keneth Murillo" userId="d64200f6f6278c4b" providerId="LiveId" clId="{9E185170-92D2-4A56-8E7B-C97507DC43F0}" dt="2022-07-27T23:52:49.832" v="16" actId="47"/>
        <pc:sldMkLst>
          <pc:docMk/>
          <pc:sldMk cId="2758902376" sldId="330"/>
        </pc:sldMkLst>
      </pc:sldChg>
      <pc:sldChg chg="addSp delSp modSp new mod modClrScheme chgLayout">
        <pc:chgData name="Keneth Murillo" userId="d64200f6f6278c4b" providerId="LiveId" clId="{9E185170-92D2-4A56-8E7B-C97507DC43F0}" dt="2022-07-27T23:56:14.039" v="51" actId="20577"/>
        <pc:sldMkLst>
          <pc:docMk/>
          <pc:sldMk cId="3904087244" sldId="330"/>
        </pc:sldMkLst>
        <pc:spChg chg="del mod ord">
          <ac:chgData name="Keneth Murillo" userId="d64200f6f6278c4b" providerId="LiveId" clId="{9E185170-92D2-4A56-8E7B-C97507DC43F0}" dt="2022-07-27T23:54:15.559" v="23" actId="700"/>
          <ac:spMkLst>
            <pc:docMk/>
            <pc:sldMk cId="3904087244" sldId="330"/>
            <ac:spMk id="2" creationId="{980D03C1-7FDC-5EEE-F956-7E0A23C2683F}"/>
          </ac:spMkLst>
        </pc:spChg>
        <pc:spChg chg="add mod ord">
          <ac:chgData name="Keneth Murillo" userId="d64200f6f6278c4b" providerId="LiveId" clId="{9E185170-92D2-4A56-8E7B-C97507DC43F0}" dt="2022-07-27T23:56:07.746" v="49" actId="368"/>
          <ac:spMkLst>
            <pc:docMk/>
            <pc:sldMk cId="3904087244" sldId="330"/>
            <ac:spMk id="3" creationId="{25F72810-DF12-11C8-B1D9-A35910EB3783}"/>
          </ac:spMkLst>
        </pc:spChg>
        <pc:spChg chg="add del mod ord">
          <ac:chgData name="Keneth Murillo" userId="d64200f6f6278c4b" providerId="LiveId" clId="{9E185170-92D2-4A56-8E7B-C97507DC43F0}" dt="2022-07-27T23:54:18.427" v="24" actId="478"/>
          <ac:spMkLst>
            <pc:docMk/>
            <pc:sldMk cId="3904087244" sldId="330"/>
            <ac:spMk id="4" creationId="{5CBC3A1A-D505-B64C-F69C-21D88D05CC3E}"/>
          </ac:spMkLst>
        </pc:spChg>
        <pc:spChg chg="add mod ord">
          <ac:chgData name="Keneth Murillo" userId="d64200f6f6278c4b" providerId="LiveId" clId="{9E185170-92D2-4A56-8E7B-C97507DC43F0}" dt="2022-07-27T23:56:14.039" v="51" actId="20577"/>
          <ac:spMkLst>
            <pc:docMk/>
            <pc:sldMk cId="3904087244" sldId="330"/>
            <ac:spMk id="5" creationId="{76E5CA83-03B4-AFDD-A071-98BDB13C838D}"/>
          </ac:spMkLst>
        </pc:spChg>
      </pc:sldChg>
      <pc:sldChg chg="addSp delSp modSp new del mod modClrScheme chgLayout">
        <pc:chgData name="Keneth Murillo" userId="d64200f6f6278c4b" providerId="LiveId" clId="{9E185170-92D2-4A56-8E7B-C97507DC43F0}" dt="2022-07-27T23:55:29.819" v="42" actId="47"/>
        <pc:sldMkLst>
          <pc:docMk/>
          <pc:sldMk cId="780480732" sldId="331"/>
        </pc:sldMkLst>
        <pc:spChg chg="del mod ord">
          <ac:chgData name="Keneth Murillo" userId="d64200f6f6278c4b" providerId="LiveId" clId="{9E185170-92D2-4A56-8E7B-C97507DC43F0}" dt="2022-07-27T23:55:22.252" v="40" actId="700"/>
          <ac:spMkLst>
            <pc:docMk/>
            <pc:sldMk cId="780480732" sldId="331"/>
            <ac:spMk id="2" creationId="{7327C4B0-52BA-1CF4-FFA1-D037FA31D021}"/>
          </ac:spMkLst>
        </pc:spChg>
        <pc:spChg chg="del">
          <ac:chgData name="Keneth Murillo" userId="d64200f6f6278c4b" providerId="LiveId" clId="{9E185170-92D2-4A56-8E7B-C97507DC43F0}" dt="2022-07-27T23:55:22.252" v="40" actId="700"/>
          <ac:spMkLst>
            <pc:docMk/>
            <pc:sldMk cId="780480732" sldId="331"/>
            <ac:spMk id="3" creationId="{F635B0F0-F548-903B-8F16-1955509EAEE7}"/>
          </ac:spMkLst>
        </pc:spChg>
        <pc:spChg chg="del">
          <ac:chgData name="Keneth Murillo" userId="d64200f6f6278c4b" providerId="LiveId" clId="{9E185170-92D2-4A56-8E7B-C97507DC43F0}" dt="2022-07-27T23:55:22.252" v="40" actId="700"/>
          <ac:spMkLst>
            <pc:docMk/>
            <pc:sldMk cId="780480732" sldId="331"/>
            <ac:spMk id="4" creationId="{3A8AB9C8-A660-F425-01E9-3F1FF64A164C}"/>
          </ac:spMkLst>
        </pc:spChg>
        <pc:spChg chg="mod ord">
          <ac:chgData name="Keneth Murillo" userId="d64200f6f6278c4b" providerId="LiveId" clId="{9E185170-92D2-4A56-8E7B-C97507DC43F0}" dt="2022-07-27T23:55:22.252" v="40" actId="700"/>
          <ac:spMkLst>
            <pc:docMk/>
            <pc:sldMk cId="780480732" sldId="331"/>
            <ac:spMk id="5" creationId="{50957711-F7C2-6166-6B6E-FCC68EE48659}"/>
          </ac:spMkLst>
        </pc:spChg>
        <pc:spChg chg="add mod ord">
          <ac:chgData name="Keneth Murillo" userId="d64200f6f6278c4b" providerId="LiveId" clId="{9E185170-92D2-4A56-8E7B-C97507DC43F0}" dt="2022-07-27T23:55:22.252" v="40" actId="700"/>
          <ac:spMkLst>
            <pc:docMk/>
            <pc:sldMk cId="780480732" sldId="331"/>
            <ac:spMk id="6" creationId="{1447C1EE-5324-7518-DF14-80BB576F305B}"/>
          </ac:spMkLst>
        </pc:spChg>
      </pc:sldChg>
      <pc:sldChg chg="del">
        <pc:chgData name="Keneth Murillo" userId="d64200f6f6278c4b" providerId="LiveId" clId="{9E185170-92D2-4A56-8E7B-C97507DC43F0}" dt="2022-07-27T23:52:49.832" v="16" actId="47"/>
        <pc:sldMkLst>
          <pc:docMk/>
          <pc:sldMk cId="2977778077" sldId="331"/>
        </pc:sldMkLst>
      </pc:sldChg>
      <pc:sldChg chg="del">
        <pc:chgData name="Keneth Murillo" userId="d64200f6f6278c4b" providerId="LiveId" clId="{9E185170-92D2-4A56-8E7B-C97507DC43F0}" dt="2022-07-27T23:52:49.832" v="16" actId="47"/>
        <pc:sldMkLst>
          <pc:docMk/>
          <pc:sldMk cId="2374340984" sldId="332"/>
        </pc:sldMkLst>
      </pc:sldChg>
      <pc:sldChg chg="del">
        <pc:chgData name="Keneth Murillo" userId="d64200f6f6278c4b" providerId="LiveId" clId="{9E185170-92D2-4A56-8E7B-C97507DC43F0}" dt="2022-07-27T23:52:49.832" v="16" actId="47"/>
        <pc:sldMkLst>
          <pc:docMk/>
          <pc:sldMk cId="1902361106" sldId="333"/>
        </pc:sldMkLst>
        <pc:spChg chg="mod">
          <ac:chgData name="Keneth Murillo" userId="d64200f6f6278c4b" providerId="LiveId" clId="{9E185170-92D2-4A56-8E7B-C97507DC43F0}" dt="2022-07-27T23:57:32.492" v="84" actId="20577"/>
          <ac:spMkLst>
            <pc:docMk/>
            <pc:sldMk cId="1902361106" sldId="333"/>
            <ac:spMk id="2" creationId="{0274DC14-B4D6-1888-4096-4886FEF6F92D}"/>
          </ac:spMkLst>
        </pc:spChg>
        <pc:spChg chg="mod">
          <ac:chgData name="Keneth Murillo" userId="d64200f6f6278c4b" providerId="LiveId" clId="{9E185170-92D2-4A56-8E7B-C97507DC43F0}" dt="2022-07-27T23:58:45.024" v="120" actId="20577"/>
          <ac:spMkLst>
            <pc:docMk/>
            <pc:sldMk cId="1902361106" sldId="333"/>
            <ac:spMk id="3" creationId="{5EDE905D-825D-59FB-7503-28DEAB8106B9}"/>
          </ac:spMkLst>
        </pc:spChg>
      </pc:sldChg>
      <pc:sldChg chg="addSp delSp modSp new mod modClrScheme chgLayout">
        <pc:chgData name="Keneth Murillo" userId="d64200f6f6278c4b" providerId="LiveId" clId="{9E185170-92D2-4A56-8E7B-C97507DC43F0}" dt="2022-07-27T23:57:15.022" v="68" actId="478"/>
        <pc:sldMkLst>
          <pc:docMk/>
          <pc:sldMk cId="3920491434" sldId="334"/>
        </pc:sldMkLst>
        <pc:spChg chg="del mod ord">
          <ac:chgData name="Keneth Murillo" userId="d64200f6f6278c4b" providerId="LiveId" clId="{9E185170-92D2-4A56-8E7B-C97507DC43F0}" dt="2022-07-27T23:56:38.295" v="54" actId="700"/>
          <ac:spMkLst>
            <pc:docMk/>
            <pc:sldMk cId="3920491434" sldId="334"/>
            <ac:spMk id="2" creationId="{B00E876D-56A1-1195-881A-751F9511EE6B}"/>
          </ac:spMkLst>
        </pc:spChg>
        <pc:spChg chg="del mod ord">
          <ac:chgData name="Keneth Murillo" userId="d64200f6f6278c4b" providerId="LiveId" clId="{9E185170-92D2-4A56-8E7B-C97507DC43F0}" dt="2022-07-27T23:56:38.295" v="54" actId="700"/>
          <ac:spMkLst>
            <pc:docMk/>
            <pc:sldMk cId="3920491434" sldId="334"/>
            <ac:spMk id="3" creationId="{7D88F5B9-4BA0-D5A7-15EB-9C17008518E8}"/>
          </ac:spMkLst>
        </pc:spChg>
        <pc:spChg chg="mod ord">
          <ac:chgData name="Keneth Murillo" userId="d64200f6f6278c4b" providerId="LiveId" clId="{9E185170-92D2-4A56-8E7B-C97507DC43F0}" dt="2022-07-27T23:56:38.295" v="54" actId="700"/>
          <ac:spMkLst>
            <pc:docMk/>
            <pc:sldMk cId="3920491434" sldId="334"/>
            <ac:spMk id="4" creationId="{FAA9D338-53F0-1BFE-41F8-C53F66523451}"/>
          </ac:spMkLst>
        </pc:spChg>
        <pc:spChg chg="add del mod ord">
          <ac:chgData name="Keneth Murillo" userId="d64200f6f6278c4b" providerId="LiveId" clId="{9E185170-92D2-4A56-8E7B-C97507DC43F0}" dt="2022-07-27T23:57:15.022" v="68" actId="478"/>
          <ac:spMkLst>
            <pc:docMk/>
            <pc:sldMk cId="3920491434" sldId="334"/>
            <ac:spMk id="5" creationId="{780EB2F4-E3B4-2DD8-1508-F67B0D441EA7}"/>
          </ac:spMkLst>
        </pc:spChg>
        <pc:spChg chg="add del mod ord">
          <ac:chgData name="Keneth Murillo" userId="d64200f6f6278c4b" providerId="LiveId" clId="{9E185170-92D2-4A56-8E7B-C97507DC43F0}" dt="2022-07-27T23:56:40.820" v="55" actId="478"/>
          <ac:spMkLst>
            <pc:docMk/>
            <pc:sldMk cId="3920491434" sldId="334"/>
            <ac:spMk id="6" creationId="{21C338D3-222B-DE9B-4211-3778775327B4}"/>
          </ac:spMkLst>
        </pc:spChg>
        <pc:spChg chg="add mod ord">
          <ac:chgData name="Keneth Murillo" userId="d64200f6f6278c4b" providerId="LiveId" clId="{9E185170-92D2-4A56-8E7B-C97507DC43F0}" dt="2022-07-27T23:57:03.532" v="66" actId="404"/>
          <ac:spMkLst>
            <pc:docMk/>
            <pc:sldMk cId="3920491434" sldId="334"/>
            <ac:spMk id="7" creationId="{FCFD5AC1-BB75-3443-B0B7-3F1CC5F9EB2B}"/>
          </ac:spMkLst>
        </pc:spChg>
        <pc:spChg chg="add mod">
          <ac:chgData name="Keneth Murillo" userId="d64200f6f6278c4b" providerId="LiveId" clId="{9E185170-92D2-4A56-8E7B-C97507DC43F0}" dt="2022-07-27T23:57:13.270" v="67"/>
          <ac:spMkLst>
            <pc:docMk/>
            <pc:sldMk cId="3920491434" sldId="334"/>
            <ac:spMk id="8" creationId="{F7B7A987-D0B3-B2D4-FD6F-5E835E313579}"/>
          </ac:spMkLst>
        </pc:spChg>
      </pc:sldChg>
      <pc:sldChg chg="modSp add mod">
        <pc:chgData name="Keneth Murillo" userId="d64200f6f6278c4b" providerId="LiveId" clId="{9E185170-92D2-4A56-8E7B-C97507DC43F0}" dt="2022-07-28T00:02:38.541" v="229" actId="20577"/>
        <pc:sldMkLst>
          <pc:docMk/>
          <pc:sldMk cId="1960698929" sldId="335"/>
        </pc:sldMkLst>
        <pc:spChg chg="mod">
          <ac:chgData name="Keneth Murillo" userId="d64200f6f6278c4b" providerId="LiveId" clId="{9E185170-92D2-4A56-8E7B-C97507DC43F0}" dt="2022-07-28T00:02:38.541" v="229" actId="20577"/>
          <ac:spMkLst>
            <pc:docMk/>
            <pc:sldMk cId="1960698929" sldId="335"/>
            <ac:spMk id="7" creationId="{FCFD5AC1-BB75-3443-B0B7-3F1CC5F9EB2B}"/>
          </ac:spMkLst>
        </pc:spChg>
        <pc:spChg chg="mod">
          <ac:chgData name="Keneth Murillo" userId="d64200f6f6278c4b" providerId="LiveId" clId="{9E185170-92D2-4A56-8E7B-C97507DC43F0}" dt="2022-07-28T00:01:53.630" v="132" actId="20577"/>
          <ac:spMkLst>
            <pc:docMk/>
            <pc:sldMk cId="1960698929" sldId="335"/>
            <ac:spMk id="8" creationId="{F7B7A987-D0B3-B2D4-FD6F-5E835E313579}"/>
          </ac:spMkLst>
        </pc:spChg>
      </pc:sldChg>
      <pc:sldChg chg="del">
        <pc:chgData name="Keneth Murillo" userId="d64200f6f6278c4b" providerId="LiveId" clId="{9E185170-92D2-4A56-8E7B-C97507DC43F0}" dt="2022-07-27T23:52:49.832" v="16" actId="47"/>
        <pc:sldMkLst>
          <pc:docMk/>
          <pc:sldMk cId="2769013668" sldId="336"/>
        </pc:sldMkLst>
      </pc:sldChg>
      <pc:sldChg chg="del">
        <pc:chgData name="Keneth Murillo" userId="d64200f6f6278c4b" providerId="LiveId" clId="{9E185170-92D2-4A56-8E7B-C97507DC43F0}" dt="2022-07-27T23:52:49.832" v="16" actId="47"/>
        <pc:sldMkLst>
          <pc:docMk/>
          <pc:sldMk cId="0" sldId="337"/>
        </pc:sldMkLst>
      </pc:sldChg>
      <pc:sldChg chg="del">
        <pc:chgData name="Keneth Murillo" userId="d64200f6f6278c4b" providerId="LiveId" clId="{9E185170-92D2-4A56-8E7B-C97507DC43F0}" dt="2022-07-27T23:52:49.832" v="16" actId="47"/>
        <pc:sldMkLst>
          <pc:docMk/>
          <pc:sldMk cId="0" sldId="338"/>
        </pc:sldMkLst>
      </pc:sldChg>
      <pc:sldChg chg="del">
        <pc:chgData name="Keneth Murillo" userId="d64200f6f6278c4b" providerId="LiveId" clId="{9E185170-92D2-4A56-8E7B-C97507DC43F0}" dt="2022-07-27T23:52:49.832" v="16" actId="47"/>
        <pc:sldMkLst>
          <pc:docMk/>
          <pc:sldMk cId="0" sldId="339"/>
        </pc:sldMkLst>
      </pc:sldChg>
      <pc:sldChg chg="del">
        <pc:chgData name="Keneth Murillo" userId="d64200f6f6278c4b" providerId="LiveId" clId="{9E185170-92D2-4A56-8E7B-C97507DC43F0}" dt="2022-07-27T23:52:49.832" v="16" actId="47"/>
        <pc:sldMkLst>
          <pc:docMk/>
          <pc:sldMk cId="0" sldId="340"/>
        </pc:sldMkLst>
      </pc:sldChg>
      <pc:sldChg chg="del">
        <pc:chgData name="Keneth Murillo" userId="d64200f6f6278c4b" providerId="LiveId" clId="{9E185170-92D2-4A56-8E7B-C97507DC43F0}" dt="2022-07-27T23:52:49.832" v="16" actId="47"/>
        <pc:sldMkLst>
          <pc:docMk/>
          <pc:sldMk cId="0" sldId="341"/>
        </pc:sldMkLst>
      </pc:sldChg>
      <pc:sldChg chg="del">
        <pc:chgData name="Keneth Murillo" userId="d64200f6f6278c4b" providerId="LiveId" clId="{9E185170-92D2-4A56-8E7B-C97507DC43F0}" dt="2022-07-27T23:52:49.832" v="16" actId="47"/>
        <pc:sldMkLst>
          <pc:docMk/>
          <pc:sldMk cId="0" sldId="342"/>
        </pc:sldMkLst>
      </pc:sldChg>
      <pc:sldChg chg="del">
        <pc:chgData name="Keneth Murillo" userId="d64200f6f6278c4b" providerId="LiveId" clId="{9E185170-92D2-4A56-8E7B-C97507DC43F0}" dt="2022-07-27T23:52:49.832" v="16" actId="47"/>
        <pc:sldMkLst>
          <pc:docMk/>
          <pc:sldMk cId="0" sldId="343"/>
        </pc:sldMkLst>
      </pc:sldChg>
      <pc:sldChg chg="del">
        <pc:chgData name="Keneth Murillo" userId="d64200f6f6278c4b" providerId="LiveId" clId="{9E185170-92D2-4A56-8E7B-C97507DC43F0}" dt="2022-07-27T23:52:49.832" v="16" actId="47"/>
        <pc:sldMkLst>
          <pc:docMk/>
          <pc:sldMk cId="0" sldId="344"/>
        </pc:sldMkLst>
      </pc:sldChg>
      <pc:sldChg chg="del">
        <pc:chgData name="Keneth Murillo" userId="d64200f6f6278c4b" providerId="LiveId" clId="{9E185170-92D2-4A56-8E7B-C97507DC43F0}" dt="2022-07-27T23:52:49.832" v="16" actId="47"/>
        <pc:sldMkLst>
          <pc:docMk/>
          <pc:sldMk cId="883874882" sldId="345"/>
        </pc:sldMkLst>
      </pc:sldChg>
      <pc:sldMasterChg chg="delSldLayout">
        <pc:chgData name="Keneth Murillo" userId="d64200f6f6278c4b" providerId="LiveId" clId="{9E185170-92D2-4A56-8E7B-C97507DC43F0}" dt="2022-07-27T23:53:31.572" v="21" actId="47"/>
        <pc:sldMasterMkLst>
          <pc:docMk/>
          <pc:sldMasterMk cId="0" sldId="2147483658"/>
        </pc:sldMasterMkLst>
        <pc:sldLayoutChg chg="del">
          <pc:chgData name="Keneth Murillo" userId="d64200f6f6278c4b" providerId="LiveId" clId="{9E185170-92D2-4A56-8E7B-C97507DC43F0}" dt="2022-07-27T23:53:31.572" v="21" actId="47"/>
          <pc:sldLayoutMkLst>
            <pc:docMk/>
            <pc:sldMasterMk cId="0" sldId="2147483658"/>
            <pc:sldLayoutMk cId="277598780" sldId="2147483663"/>
          </pc:sldLayoutMkLst>
        </pc:sldLayoutChg>
      </pc:sldMasterChg>
    </pc:docChg>
  </pc:docChgLst>
  <pc:docChgLst>
    <pc:chgData name="Keneth Murillo" userId="d64200f6f6278c4b" providerId="LiveId" clId="{1C6E033C-0877-4418-A2F0-444E4106371D}"/>
    <pc:docChg chg="undo custSel addSld delSld modSld sldOrd addSection delSection modSection">
      <pc:chgData name="Keneth Murillo" userId="d64200f6f6278c4b" providerId="LiveId" clId="{1C6E033C-0877-4418-A2F0-444E4106371D}" dt="2022-07-21T00:11:25.847" v="731" actId="122"/>
      <pc:docMkLst>
        <pc:docMk/>
      </pc:docMkLst>
      <pc:sldChg chg="modSp mod ord">
        <pc:chgData name="Keneth Murillo" userId="d64200f6f6278c4b" providerId="LiveId" clId="{1C6E033C-0877-4418-A2F0-444E4106371D}" dt="2022-07-21T00:11:25.847" v="731" actId="122"/>
        <pc:sldMkLst>
          <pc:docMk/>
          <pc:sldMk cId="0" sldId="256"/>
        </pc:sldMkLst>
        <pc:spChg chg="mod">
          <ac:chgData name="Keneth Murillo" userId="d64200f6f6278c4b" providerId="LiveId" clId="{1C6E033C-0877-4418-A2F0-444E4106371D}" dt="2022-07-21T00:11:25.847" v="731" actId="122"/>
          <ac:spMkLst>
            <pc:docMk/>
            <pc:sldMk cId="0" sldId="256"/>
            <ac:spMk id="70" creationId="{00000000-0000-0000-0000-000000000000}"/>
          </ac:spMkLst>
        </pc:spChg>
      </pc:sldChg>
      <pc:sldChg chg="addSp delSp modSp new add del mod modClrScheme chgLayout">
        <pc:chgData name="Keneth Murillo" userId="d64200f6f6278c4b" providerId="LiveId" clId="{1C6E033C-0877-4418-A2F0-444E4106371D}" dt="2022-07-20T23:32:43.100" v="88" actId="680"/>
        <pc:sldMkLst>
          <pc:docMk/>
          <pc:sldMk cId="299665859" sldId="257"/>
        </pc:sldMkLst>
        <pc:spChg chg="add del mod ord">
          <ac:chgData name="Keneth Murillo" userId="d64200f6f6278c4b" providerId="LiveId" clId="{1C6E033C-0877-4418-A2F0-444E4106371D}" dt="2022-07-20T23:32:42.455" v="87" actId="700"/>
          <ac:spMkLst>
            <pc:docMk/>
            <pc:sldMk cId="299665859" sldId="257"/>
            <ac:spMk id="2" creationId="{0B8E6EA9-E442-5F56-D7C2-AE25CA1F26FA}"/>
          </ac:spMkLst>
        </pc:spChg>
        <pc:spChg chg="add del mod ord">
          <ac:chgData name="Keneth Murillo" userId="d64200f6f6278c4b" providerId="LiveId" clId="{1C6E033C-0877-4418-A2F0-444E4106371D}" dt="2022-07-20T23:32:42.455" v="87" actId="700"/>
          <ac:spMkLst>
            <pc:docMk/>
            <pc:sldMk cId="299665859" sldId="257"/>
            <ac:spMk id="3" creationId="{9DC3929D-218E-50F8-E29C-1C214F30B369}"/>
          </ac:spMkLst>
        </pc:spChg>
      </pc:sldChg>
      <pc:sldChg chg="new del">
        <pc:chgData name="Keneth Murillo" userId="d64200f6f6278c4b" providerId="LiveId" clId="{1C6E033C-0877-4418-A2F0-444E4106371D}" dt="2022-07-20T23:32:39.355" v="81" actId="680"/>
        <pc:sldMkLst>
          <pc:docMk/>
          <pc:sldMk cId="1513176179" sldId="257"/>
        </pc:sldMkLst>
      </pc:sldChg>
      <pc:sldChg chg="add del">
        <pc:chgData name="Keneth Murillo" userId="d64200f6f6278c4b" providerId="LiveId" clId="{1C6E033C-0877-4418-A2F0-444E4106371D}" dt="2022-07-20T23:32:40.017" v="83"/>
        <pc:sldMkLst>
          <pc:docMk/>
          <pc:sldMk cId="3482744946" sldId="257"/>
        </pc:sldMkLst>
        <pc:spChg chg="del mod ord">
          <ac:chgData name="Keneth Murillo" userId="d64200f6f6278c4b" providerId="LiveId" clId="{1C6E033C-0877-4418-A2F0-444E4106371D}" dt="2022-07-20T23:33:38.031" v="108" actId="700"/>
          <ac:spMkLst>
            <pc:docMk/>
            <pc:sldMk cId="3482744946" sldId="257"/>
            <ac:spMk id="2" creationId="{D0604BAA-D678-DB6E-B656-6F2C490D2CBF}"/>
          </ac:spMkLst>
        </pc:spChg>
        <pc:spChg chg="add mod ord">
          <ac:chgData name="Keneth Murillo" userId="d64200f6f6278c4b" providerId="LiveId" clId="{1C6E033C-0877-4418-A2F0-444E4106371D}" dt="2022-07-20T23:33:48.596" v="110"/>
          <ac:spMkLst>
            <pc:docMk/>
            <pc:sldMk cId="3482744946" sldId="257"/>
            <ac:spMk id="3" creationId="{15F1A451-5C83-95AF-E9B7-539A27EBD228}"/>
          </ac:spMkLst>
        </pc:spChg>
        <pc:spChg chg="add mod">
          <ac:chgData name="Keneth Murillo" userId="d64200f6f6278c4b" providerId="LiveId" clId="{1C6E033C-0877-4418-A2F0-444E4106371D}" dt="2022-07-20T23:33:39.113" v="109"/>
          <ac:spMkLst>
            <pc:docMk/>
            <pc:sldMk cId="3482744946" sldId="257"/>
            <ac:spMk id="4" creationId="{6E27929D-A34C-E43D-9BE7-5C524D85110C}"/>
          </ac:spMkLst>
        </pc:spChg>
        <pc:spChg chg="add mod">
          <ac:chgData name="Keneth Murillo" userId="d64200f6f6278c4b" providerId="LiveId" clId="{1C6E033C-0877-4418-A2F0-444E4106371D}" dt="2022-07-20T23:33:39.113" v="109"/>
          <ac:spMkLst>
            <pc:docMk/>
            <pc:sldMk cId="3482744946" sldId="257"/>
            <ac:spMk id="5" creationId="{9B453B3D-F76C-EB19-B886-8C99D2BD5633}"/>
          </ac:spMkLst>
        </pc:spChg>
        <pc:spChg chg="add mod">
          <ac:chgData name="Keneth Murillo" userId="d64200f6f6278c4b" providerId="LiveId" clId="{1C6E033C-0877-4418-A2F0-444E4106371D}" dt="2022-07-20T23:33:39.113" v="109"/>
          <ac:spMkLst>
            <pc:docMk/>
            <pc:sldMk cId="3482744946" sldId="257"/>
            <ac:spMk id="6" creationId="{07CDCF7C-4EE1-22BB-9DBB-C5C5A0E7F088}"/>
          </ac:spMkLst>
        </pc:spChg>
        <pc:spChg chg="add mod">
          <ac:chgData name="Keneth Murillo" userId="d64200f6f6278c4b" providerId="LiveId" clId="{1C6E033C-0877-4418-A2F0-444E4106371D}" dt="2022-07-20T23:33:39.113" v="109"/>
          <ac:spMkLst>
            <pc:docMk/>
            <pc:sldMk cId="3482744946" sldId="257"/>
            <ac:spMk id="7" creationId="{5C51B76C-CFAC-95DD-7F29-ACC6906D84F9}"/>
          </ac:spMkLst>
        </pc:spChg>
        <pc:cxnChg chg="add mod">
          <ac:chgData name="Keneth Murillo" userId="d64200f6f6278c4b" providerId="LiveId" clId="{1C6E033C-0877-4418-A2F0-444E4106371D}" dt="2022-07-20T23:33:39.113" v="109"/>
          <ac:cxnSpMkLst>
            <pc:docMk/>
            <pc:sldMk cId="3482744946" sldId="257"/>
            <ac:cxnSpMk id="8" creationId="{A5EC1A54-A010-3F4D-77DF-A313F3169A46}"/>
          </ac:cxnSpMkLst>
        </pc:cxnChg>
        <pc:cxnChg chg="add mod">
          <ac:chgData name="Keneth Murillo" userId="d64200f6f6278c4b" providerId="LiveId" clId="{1C6E033C-0877-4418-A2F0-444E4106371D}" dt="2022-07-20T23:33:39.113" v="109"/>
          <ac:cxnSpMkLst>
            <pc:docMk/>
            <pc:sldMk cId="3482744946" sldId="257"/>
            <ac:cxnSpMk id="9" creationId="{E394C1DB-CF7B-09EA-6E7A-92D878A0485A}"/>
          </ac:cxnSpMkLst>
        </pc:cxnChg>
      </pc:sldChg>
      <pc:sldChg chg="addSp delSp modSp new mod">
        <pc:chgData name="Keneth Murillo" userId="d64200f6f6278c4b" providerId="LiveId" clId="{1C6E033C-0877-4418-A2F0-444E4106371D}" dt="2022-07-20T23:35:37.478" v="252"/>
        <pc:sldMkLst>
          <pc:docMk/>
          <pc:sldMk cId="1918333189" sldId="258"/>
        </pc:sldMkLst>
        <pc:spChg chg="mod">
          <ac:chgData name="Keneth Murillo" userId="d64200f6f6278c4b" providerId="LiveId" clId="{1C6E033C-0877-4418-A2F0-444E4106371D}" dt="2022-07-20T23:35:05.704" v="245" actId="20577"/>
          <ac:spMkLst>
            <pc:docMk/>
            <pc:sldMk cId="1918333189" sldId="258"/>
            <ac:spMk id="2" creationId="{DE56A865-1C90-88F8-D0DD-245588284071}"/>
          </ac:spMkLst>
        </pc:spChg>
        <pc:spChg chg="add del">
          <ac:chgData name="Keneth Murillo" userId="d64200f6f6278c4b" providerId="LiveId" clId="{1C6E033C-0877-4418-A2F0-444E4106371D}" dt="2022-07-20T23:34:05.348" v="113" actId="22"/>
          <ac:spMkLst>
            <pc:docMk/>
            <pc:sldMk cId="1918333189" sldId="258"/>
            <ac:spMk id="4" creationId="{818B4AA0-949F-F27D-402B-BA98B4E93052}"/>
          </ac:spMkLst>
        </pc:spChg>
        <pc:spChg chg="mod">
          <ac:chgData name="Keneth Murillo" userId="d64200f6f6278c4b" providerId="LiveId" clId="{1C6E033C-0877-4418-A2F0-444E4106371D}" dt="2022-07-20T23:34:31.287" v="115" actId="207"/>
          <ac:spMkLst>
            <pc:docMk/>
            <pc:sldMk cId="1918333189" sldId="258"/>
            <ac:spMk id="7" creationId="{1E64C695-86F2-40A8-5F5A-9B63F66BB5C8}"/>
          </ac:spMkLst>
        </pc:spChg>
        <pc:spChg chg="mod">
          <ac:chgData name="Keneth Murillo" userId="d64200f6f6278c4b" providerId="LiveId" clId="{1C6E033C-0877-4418-A2F0-444E4106371D}" dt="2022-07-20T23:34:31.287" v="115" actId="207"/>
          <ac:spMkLst>
            <pc:docMk/>
            <pc:sldMk cId="1918333189" sldId="258"/>
            <ac:spMk id="8" creationId="{47CBF4B5-AF37-2864-B4B1-90D35944C832}"/>
          </ac:spMkLst>
        </pc:spChg>
        <pc:spChg chg="mod">
          <ac:chgData name="Keneth Murillo" userId="d64200f6f6278c4b" providerId="LiveId" clId="{1C6E033C-0877-4418-A2F0-444E4106371D}" dt="2022-07-20T23:34:31.287" v="115" actId="207"/>
          <ac:spMkLst>
            <pc:docMk/>
            <pc:sldMk cId="1918333189" sldId="258"/>
            <ac:spMk id="9" creationId="{C3A00829-ED01-C6B0-DD04-4F50ADF2FFF3}"/>
          </ac:spMkLst>
        </pc:spChg>
        <pc:spChg chg="mod">
          <ac:chgData name="Keneth Murillo" userId="d64200f6f6278c4b" providerId="LiveId" clId="{1C6E033C-0877-4418-A2F0-444E4106371D}" dt="2022-07-20T23:34:31.287" v="115" actId="207"/>
          <ac:spMkLst>
            <pc:docMk/>
            <pc:sldMk cId="1918333189" sldId="258"/>
            <ac:spMk id="10" creationId="{E86590A6-4D79-3559-6C81-C564B5CFAA1C}"/>
          </ac:spMkLst>
        </pc:spChg>
        <pc:spChg chg="mod">
          <ac:chgData name="Keneth Murillo" userId="d64200f6f6278c4b" providerId="LiveId" clId="{1C6E033C-0877-4418-A2F0-444E4106371D}" dt="2022-07-20T23:34:31.287" v="115" actId="207"/>
          <ac:spMkLst>
            <pc:docMk/>
            <pc:sldMk cId="1918333189" sldId="258"/>
            <ac:spMk id="11" creationId="{2E0D8DA4-FF41-BAFA-18AB-E26BA10D41A8}"/>
          </ac:spMkLst>
        </pc:spChg>
        <pc:spChg chg="mod">
          <ac:chgData name="Keneth Murillo" userId="d64200f6f6278c4b" providerId="LiveId" clId="{1C6E033C-0877-4418-A2F0-444E4106371D}" dt="2022-07-20T23:34:31.287" v="115" actId="207"/>
          <ac:spMkLst>
            <pc:docMk/>
            <pc:sldMk cId="1918333189" sldId="258"/>
            <ac:spMk id="12" creationId="{194C42FB-498D-2A38-9A9D-E78857D313EB}"/>
          </ac:spMkLst>
        </pc:spChg>
        <pc:spChg chg="mod">
          <ac:chgData name="Keneth Murillo" userId="d64200f6f6278c4b" providerId="LiveId" clId="{1C6E033C-0877-4418-A2F0-444E4106371D}" dt="2022-07-20T23:34:31.287" v="115" actId="207"/>
          <ac:spMkLst>
            <pc:docMk/>
            <pc:sldMk cId="1918333189" sldId="258"/>
            <ac:spMk id="13" creationId="{74B3F325-F867-5100-BEC0-FFF47DE6AFB2}"/>
          </ac:spMkLst>
        </pc:spChg>
        <pc:spChg chg="add del mod">
          <ac:chgData name="Keneth Murillo" userId="d64200f6f6278c4b" providerId="LiveId" clId="{1C6E033C-0877-4418-A2F0-444E4106371D}" dt="2022-07-20T23:35:32.810" v="248"/>
          <ac:spMkLst>
            <pc:docMk/>
            <pc:sldMk cId="1918333189" sldId="258"/>
            <ac:spMk id="18" creationId="{CD6CC0DA-7658-ACF7-38F2-C703553EB500}"/>
          </ac:spMkLst>
        </pc:spChg>
        <pc:spChg chg="add del mod">
          <ac:chgData name="Keneth Murillo" userId="d64200f6f6278c4b" providerId="LiveId" clId="{1C6E033C-0877-4418-A2F0-444E4106371D}" dt="2022-07-20T23:35:34.881" v="250"/>
          <ac:spMkLst>
            <pc:docMk/>
            <pc:sldMk cId="1918333189" sldId="258"/>
            <ac:spMk id="19" creationId="{086780E8-2F06-4328-6A08-7BD6D243F8F3}"/>
          </ac:spMkLst>
        </pc:spChg>
        <pc:spChg chg="add del mod">
          <ac:chgData name="Keneth Murillo" userId="d64200f6f6278c4b" providerId="LiveId" clId="{1C6E033C-0877-4418-A2F0-444E4106371D}" dt="2022-07-20T23:35:37.478" v="252"/>
          <ac:spMkLst>
            <pc:docMk/>
            <pc:sldMk cId="1918333189" sldId="258"/>
            <ac:spMk id="20" creationId="{DBB9ACF9-A359-FBAC-B498-0A539090FE44}"/>
          </ac:spMkLst>
        </pc:spChg>
        <pc:grpChg chg="add mod">
          <ac:chgData name="Keneth Murillo" userId="d64200f6f6278c4b" providerId="LiveId" clId="{1C6E033C-0877-4418-A2F0-444E4106371D}" dt="2022-07-20T23:34:57.326" v="223" actId="1036"/>
          <ac:grpSpMkLst>
            <pc:docMk/>
            <pc:sldMk cId="1918333189" sldId="258"/>
            <ac:grpSpMk id="5" creationId="{94602876-0D2B-A754-7564-3431B4120A9C}"/>
          </ac:grpSpMkLst>
        </pc:grpChg>
        <pc:grpChg chg="mod">
          <ac:chgData name="Keneth Murillo" userId="d64200f6f6278c4b" providerId="LiveId" clId="{1C6E033C-0877-4418-A2F0-444E4106371D}" dt="2022-07-20T23:34:26.966" v="114"/>
          <ac:grpSpMkLst>
            <pc:docMk/>
            <pc:sldMk cId="1918333189" sldId="258"/>
            <ac:grpSpMk id="6" creationId="{24C1DC3E-0F73-9545-7957-7B077ED132C3}"/>
          </ac:grpSpMkLst>
        </pc:grpChg>
        <pc:picChg chg="add mod">
          <ac:chgData name="Keneth Murillo" userId="d64200f6f6278c4b" providerId="LiveId" clId="{1C6E033C-0877-4418-A2F0-444E4106371D}" dt="2022-07-20T23:35:15.813" v="246" actId="1076"/>
          <ac:picMkLst>
            <pc:docMk/>
            <pc:sldMk cId="1918333189" sldId="258"/>
            <ac:picMk id="17" creationId="{55F8C0E3-80B2-2191-578A-6E31FC6F47CE}"/>
          </ac:picMkLst>
        </pc:picChg>
        <pc:cxnChg chg="mod">
          <ac:chgData name="Keneth Murillo" userId="d64200f6f6278c4b" providerId="LiveId" clId="{1C6E033C-0877-4418-A2F0-444E4106371D}" dt="2022-07-20T23:34:26.966" v="114"/>
          <ac:cxnSpMkLst>
            <pc:docMk/>
            <pc:sldMk cId="1918333189" sldId="258"/>
            <ac:cxnSpMk id="14" creationId="{6863FD80-8019-894A-50C1-A408371870B7}"/>
          </ac:cxnSpMkLst>
        </pc:cxnChg>
        <pc:cxnChg chg="mod">
          <ac:chgData name="Keneth Murillo" userId="d64200f6f6278c4b" providerId="LiveId" clId="{1C6E033C-0877-4418-A2F0-444E4106371D}" dt="2022-07-20T23:34:26.966" v="114"/>
          <ac:cxnSpMkLst>
            <pc:docMk/>
            <pc:sldMk cId="1918333189" sldId="258"/>
            <ac:cxnSpMk id="15" creationId="{B8311C9A-8086-C8F2-F374-8C50D1A9418F}"/>
          </ac:cxnSpMkLst>
        </pc:cxnChg>
        <pc:cxnChg chg="mod">
          <ac:chgData name="Keneth Murillo" userId="d64200f6f6278c4b" providerId="LiveId" clId="{1C6E033C-0877-4418-A2F0-444E4106371D}" dt="2022-07-20T23:34:26.966" v="114"/>
          <ac:cxnSpMkLst>
            <pc:docMk/>
            <pc:sldMk cId="1918333189" sldId="258"/>
            <ac:cxnSpMk id="16" creationId="{3C36D868-5239-92F0-865F-5AE6EEFF7572}"/>
          </ac:cxnSpMkLst>
        </pc:cxnChg>
      </pc:sldChg>
      <pc:sldChg chg="addSp delSp modSp new mod">
        <pc:chgData name="Keneth Murillo" userId="d64200f6f6278c4b" providerId="LiveId" clId="{1C6E033C-0877-4418-A2F0-444E4106371D}" dt="2022-07-20T23:36:44.594" v="297" actId="1076"/>
        <pc:sldMkLst>
          <pc:docMk/>
          <pc:sldMk cId="3007185108" sldId="259"/>
        </pc:sldMkLst>
        <pc:spChg chg="mod">
          <ac:chgData name="Keneth Murillo" userId="d64200f6f6278c4b" providerId="LiveId" clId="{1C6E033C-0877-4418-A2F0-444E4106371D}" dt="2022-07-20T23:36:04.425" v="260" actId="113"/>
          <ac:spMkLst>
            <pc:docMk/>
            <pc:sldMk cId="3007185108" sldId="259"/>
            <ac:spMk id="2" creationId="{5E11566E-62D4-8487-3BD9-B6B76F230497}"/>
          </ac:spMkLst>
        </pc:spChg>
        <pc:spChg chg="add del mod">
          <ac:chgData name="Keneth Murillo" userId="d64200f6f6278c4b" providerId="LiveId" clId="{1C6E033C-0877-4418-A2F0-444E4106371D}" dt="2022-07-20T23:35:43.798" v="255"/>
          <ac:spMkLst>
            <pc:docMk/>
            <pc:sldMk cId="3007185108" sldId="259"/>
            <ac:spMk id="3" creationId="{CE05C6A2-6A9C-646D-1689-50BE5CA0F598}"/>
          </ac:spMkLst>
        </pc:spChg>
        <pc:spChg chg="add mod">
          <ac:chgData name="Keneth Murillo" userId="d64200f6f6278c4b" providerId="LiveId" clId="{1C6E033C-0877-4418-A2F0-444E4106371D}" dt="2022-07-20T23:36:33.186" v="295" actId="20577"/>
          <ac:spMkLst>
            <pc:docMk/>
            <pc:sldMk cId="3007185108" sldId="259"/>
            <ac:spMk id="4" creationId="{02074413-A557-284C-80F7-92AAE2E463DD}"/>
          </ac:spMkLst>
        </pc:spChg>
        <pc:spChg chg="add mod">
          <ac:chgData name="Keneth Murillo" userId="d64200f6f6278c4b" providerId="LiveId" clId="{1C6E033C-0877-4418-A2F0-444E4106371D}" dt="2022-07-20T23:36:44.594" v="297" actId="1076"/>
          <ac:spMkLst>
            <pc:docMk/>
            <pc:sldMk cId="3007185108" sldId="259"/>
            <ac:spMk id="5" creationId="{2407738B-0009-7A27-FEFE-16049681AD54}"/>
          </ac:spMkLst>
        </pc:spChg>
        <pc:spChg chg="add mod">
          <ac:chgData name="Keneth Murillo" userId="d64200f6f6278c4b" providerId="LiveId" clId="{1C6E033C-0877-4418-A2F0-444E4106371D}" dt="2022-07-20T23:36:44.594" v="297" actId="1076"/>
          <ac:spMkLst>
            <pc:docMk/>
            <pc:sldMk cId="3007185108" sldId="259"/>
            <ac:spMk id="6" creationId="{09136E6D-13D1-1BE7-A38A-9637D0E2528D}"/>
          </ac:spMkLst>
        </pc:spChg>
        <pc:spChg chg="add mod">
          <ac:chgData name="Keneth Murillo" userId="d64200f6f6278c4b" providerId="LiveId" clId="{1C6E033C-0877-4418-A2F0-444E4106371D}" dt="2022-07-20T23:36:44.594" v="297" actId="1076"/>
          <ac:spMkLst>
            <pc:docMk/>
            <pc:sldMk cId="3007185108" sldId="259"/>
            <ac:spMk id="7" creationId="{4AC05DE8-46D2-087C-192E-7C6617894B77}"/>
          </ac:spMkLst>
        </pc:spChg>
        <pc:spChg chg="add mod">
          <ac:chgData name="Keneth Murillo" userId="d64200f6f6278c4b" providerId="LiveId" clId="{1C6E033C-0877-4418-A2F0-444E4106371D}" dt="2022-07-20T23:36:44.594" v="297" actId="1076"/>
          <ac:spMkLst>
            <pc:docMk/>
            <pc:sldMk cId="3007185108" sldId="259"/>
            <ac:spMk id="8" creationId="{16CF7437-4A88-6D97-2CE6-66DBDCFEEC25}"/>
          </ac:spMkLst>
        </pc:spChg>
      </pc:sldChg>
      <pc:sldChg chg="addSp delSp modSp new mod">
        <pc:chgData name="Keneth Murillo" userId="d64200f6f6278c4b" providerId="LiveId" clId="{1C6E033C-0877-4418-A2F0-444E4106371D}" dt="2022-07-20T23:38:25.291" v="317"/>
        <pc:sldMkLst>
          <pc:docMk/>
          <pc:sldMk cId="3854270199" sldId="260"/>
        </pc:sldMkLst>
        <pc:spChg chg="mod">
          <ac:chgData name="Keneth Murillo" userId="d64200f6f6278c4b" providerId="LiveId" clId="{1C6E033C-0877-4418-A2F0-444E4106371D}" dt="2022-07-20T23:38:00.076" v="313" actId="1076"/>
          <ac:spMkLst>
            <pc:docMk/>
            <pc:sldMk cId="3854270199" sldId="260"/>
            <ac:spMk id="2" creationId="{DCE2C4A9-000D-A285-A8C2-37E5EC70766A}"/>
          </ac:spMkLst>
        </pc:spChg>
        <pc:picChg chg="add mod">
          <ac:chgData name="Keneth Murillo" userId="d64200f6f6278c4b" providerId="LiveId" clId="{1C6E033C-0877-4418-A2F0-444E4106371D}" dt="2022-07-20T23:38:02.112" v="314" actId="1076"/>
          <ac:picMkLst>
            <pc:docMk/>
            <pc:sldMk cId="3854270199" sldId="260"/>
            <ac:picMk id="3" creationId="{D8C23EC8-B9B5-E3A1-E026-FEE1F94B6270}"/>
          </ac:picMkLst>
        </pc:picChg>
        <pc:picChg chg="add del mod">
          <ac:chgData name="Keneth Murillo" userId="d64200f6f6278c4b" providerId="LiveId" clId="{1C6E033C-0877-4418-A2F0-444E4106371D}" dt="2022-07-20T23:38:18.504" v="316"/>
          <ac:picMkLst>
            <pc:docMk/>
            <pc:sldMk cId="3854270199" sldId="260"/>
            <ac:picMk id="4" creationId="{A498699D-5B52-3027-5BCE-41C13D1E5612}"/>
          </ac:picMkLst>
        </pc:picChg>
        <pc:picChg chg="del">
          <ac:chgData name="Keneth Murillo" userId="d64200f6f6278c4b" providerId="LiveId" clId="{1C6E033C-0877-4418-A2F0-444E4106371D}" dt="2022-07-20T23:38:25.291" v="317"/>
          <ac:picMkLst>
            <pc:docMk/>
            <pc:sldMk cId="3854270199" sldId="260"/>
            <ac:picMk id="5" creationId="{B1EE8259-AA40-A970-8494-4E5A8BBD25D6}"/>
          </ac:picMkLst>
        </pc:picChg>
      </pc:sldChg>
      <pc:sldChg chg="addSp modSp new mod">
        <pc:chgData name="Keneth Murillo" userId="d64200f6f6278c4b" providerId="LiveId" clId="{1C6E033C-0877-4418-A2F0-444E4106371D}" dt="2022-07-20T23:41:10.435" v="380" actId="368"/>
        <pc:sldMkLst>
          <pc:docMk/>
          <pc:sldMk cId="2315407373" sldId="261"/>
        </pc:sldMkLst>
        <pc:spChg chg="mod">
          <ac:chgData name="Keneth Murillo" userId="d64200f6f6278c4b" providerId="LiveId" clId="{1C6E033C-0877-4418-A2F0-444E4106371D}" dt="2022-07-20T23:41:10.435" v="380" actId="368"/>
          <ac:spMkLst>
            <pc:docMk/>
            <pc:sldMk cId="2315407373" sldId="261"/>
            <ac:spMk id="2" creationId="{09D56BA7-5F98-977F-0DE1-65ABAD7DAD77}"/>
          </ac:spMkLst>
        </pc:spChg>
        <pc:picChg chg="add mod">
          <ac:chgData name="Keneth Murillo" userId="d64200f6f6278c4b" providerId="LiveId" clId="{1C6E033C-0877-4418-A2F0-444E4106371D}" dt="2022-07-20T23:39:26.563" v="361"/>
          <ac:picMkLst>
            <pc:docMk/>
            <pc:sldMk cId="2315407373" sldId="261"/>
            <ac:picMk id="3" creationId="{CF7C08F1-7BF4-078E-A78D-CE54BEE6F7C6}"/>
          </ac:picMkLst>
        </pc:picChg>
      </pc:sldChg>
      <pc:sldChg chg="add del">
        <pc:chgData name="Keneth Murillo" userId="d64200f6f6278c4b" providerId="LiveId" clId="{1C6E033C-0877-4418-A2F0-444E4106371D}" dt="2022-07-20T23:32:41.659" v="86"/>
        <pc:sldMkLst>
          <pc:docMk/>
          <pc:sldMk cId="0" sldId="262"/>
        </pc:sldMkLst>
      </pc:sldChg>
      <pc:sldChg chg="new del">
        <pc:chgData name="Keneth Murillo" userId="d64200f6f6278c4b" providerId="LiveId" clId="{1C6E033C-0877-4418-A2F0-444E4106371D}" dt="2022-07-20T23:40:20.101" v="368" actId="47"/>
        <pc:sldMkLst>
          <pc:docMk/>
          <pc:sldMk cId="1773708213" sldId="262"/>
        </pc:sldMkLst>
      </pc:sldChg>
      <pc:sldChg chg="add del">
        <pc:chgData name="Keneth Murillo" userId="d64200f6f6278c4b" providerId="LiveId" clId="{1C6E033C-0877-4418-A2F0-444E4106371D}" dt="2022-07-20T23:32:41.659" v="86"/>
        <pc:sldMkLst>
          <pc:docMk/>
          <pc:sldMk cId="0" sldId="263"/>
        </pc:sldMkLst>
      </pc:sldChg>
      <pc:sldChg chg="add del">
        <pc:chgData name="Keneth Murillo" userId="d64200f6f6278c4b" providerId="LiveId" clId="{1C6E033C-0877-4418-A2F0-444E4106371D}" dt="2022-07-20T23:32:41.659" v="86"/>
        <pc:sldMkLst>
          <pc:docMk/>
          <pc:sldMk cId="0" sldId="264"/>
        </pc:sldMkLst>
      </pc:sldChg>
      <pc:sldChg chg="add del">
        <pc:chgData name="Keneth Murillo" userId="d64200f6f6278c4b" providerId="LiveId" clId="{1C6E033C-0877-4418-A2F0-444E4106371D}" dt="2022-07-20T23:32:41.659" v="86"/>
        <pc:sldMkLst>
          <pc:docMk/>
          <pc:sldMk cId="960826277" sldId="265"/>
        </pc:sldMkLst>
      </pc:sldChg>
      <pc:sldChg chg="add del">
        <pc:chgData name="Keneth Murillo" userId="d64200f6f6278c4b" providerId="LiveId" clId="{1C6E033C-0877-4418-A2F0-444E4106371D}" dt="2022-07-20T23:32:41.659" v="86"/>
        <pc:sldMkLst>
          <pc:docMk/>
          <pc:sldMk cId="0" sldId="266"/>
        </pc:sldMkLst>
      </pc:sldChg>
      <pc:sldChg chg="add del">
        <pc:chgData name="Keneth Murillo" userId="d64200f6f6278c4b" providerId="LiveId" clId="{1C6E033C-0877-4418-A2F0-444E4106371D}" dt="2022-07-20T23:32:41.659" v="86"/>
        <pc:sldMkLst>
          <pc:docMk/>
          <pc:sldMk cId="0" sldId="267"/>
        </pc:sldMkLst>
      </pc:sldChg>
      <pc:sldChg chg="add del">
        <pc:chgData name="Keneth Murillo" userId="d64200f6f6278c4b" providerId="LiveId" clId="{1C6E033C-0877-4418-A2F0-444E4106371D}" dt="2022-07-20T23:32:41.659" v="86"/>
        <pc:sldMkLst>
          <pc:docMk/>
          <pc:sldMk cId="0" sldId="268"/>
        </pc:sldMkLst>
      </pc:sldChg>
      <pc:sldChg chg="add del">
        <pc:chgData name="Keneth Murillo" userId="d64200f6f6278c4b" providerId="LiveId" clId="{1C6E033C-0877-4418-A2F0-444E4106371D}" dt="2022-07-20T23:32:41.659" v="86"/>
        <pc:sldMkLst>
          <pc:docMk/>
          <pc:sldMk cId="2270569693" sldId="269"/>
        </pc:sldMkLst>
      </pc:sldChg>
      <pc:sldChg chg="add del">
        <pc:chgData name="Keneth Murillo" userId="d64200f6f6278c4b" providerId="LiveId" clId="{1C6E033C-0877-4418-A2F0-444E4106371D}" dt="2022-07-20T23:32:41.659" v="86"/>
        <pc:sldMkLst>
          <pc:docMk/>
          <pc:sldMk cId="1446776457" sldId="270"/>
        </pc:sldMkLst>
      </pc:sldChg>
      <pc:sldChg chg="add del">
        <pc:chgData name="Keneth Murillo" userId="d64200f6f6278c4b" providerId="LiveId" clId="{1C6E033C-0877-4418-A2F0-444E4106371D}" dt="2022-07-20T23:32:41.659" v="86"/>
        <pc:sldMkLst>
          <pc:docMk/>
          <pc:sldMk cId="0" sldId="271"/>
        </pc:sldMkLst>
      </pc:sldChg>
      <pc:sldChg chg="add del">
        <pc:chgData name="Keneth Murillo" userId="d64200f6f6278c4b" providerId="LiveId" clId="{1C6E033C-0877-4418-A2F0-444E4106371D}" dt="2022-07-20T23:32:41.659" v="86"/>
        <pc:sldMkLst>
          <pc:docMk/>
          <pc:sldMk cId="2710338111" sldId="272"/>
        </pc:sldMkLst>
      </pc:sldChg>
      <pc:sldChg chg="add del">
        <pc:chgData name="Keneth Murillo" userId="d64200f6f6278c4b" providerId="LiveId" clId="{1C6E033C-0877-4418-A2F0-444E4106371D}" dt="2022-07-20T23:32:41.659" v="86"/>
        <pc:sldMkLst>
          <pc:docMk/>
          <pc:sldMk cId="2257617387" sldId="273"/>
        </pc:sldMkLst>
      </pc:sldChg>
      <pc:sldChg chg="addSp delSp add del mod">
        <pc:chgData name="Keneth Murillo" userId="d64200f6f6278c4b" providerId="LiveId" clId="{1C6E033C-0877-4418-A2F0-444E4106371D}" dt="2022-07-20T23:56:56.834" v="673" actId="47"/>
        <pc:sldMkLst>
          <pc:docMk/>
          <pc:sldMk cId="3027409056" sldId="274"/>
        </pc:sldMkLst>
        <pc:grpChg chg="add del">
          <ac:chgData name="Keneth Murillo" userId="d64200f6f6278c4b" providerId="LiveId" clId="{1C6E033C-0877-4418-A2F0-444E4106371D}" dt="2022-07-20T23:56:20.285" v="670" actId="478"/>
          <ac:grpSpMkLst>
            <pc:docMk/>
            <pc:sldMk cId="3027409056" sldId="274"/>
            <ac:grpSpMk id="2" creationId="{00000000-0000-0000-0000-000000000000}"/>
          </ac:grpSpMkLst>
        </pc:grpChg>
        <pc:picChg chg="del">
          <ac:chgData name="Keneth Murillo" userId="d64200f6f6278c4b" providerId="LiveId" clId="{1C6E033C-0877-4418-A2F0-444E4106371D}" dt="2022-07-20T23:56:22.131" v="671" actId="478"/>
          <ac:picMkLst>
            <pc:docMk/>
            <pc:sldMk cId="3027409056" sldId="274"/>
            <ac:picMk id="3" creationId="{00000000-0000-0000-0000-000000000000}"/>
          </ac:picMkLst>
        </pc:picChg>
      </pc:sldChg>
      <pc:sldChg chg="add del">
        <pc:chgData name="Keneth Murillo" userId="d64200f6f6278c4b" providerId="LiveId" clId="{1C6E033C-0877-4418-A2F0-444E4106371D}" dt="2022-07-20T23:32:41.659" v="86"/>
        <pc:sldMkLst>
          <pc:docMk/>
          <pc:sldMk cId="0" sldId="275"/>
        </pc:sldMkLst>
      </pc:sldChg>
      <pc:sldChg chg="add del">
        <pc:chgData name="Keneth Murillo" userId="d64200f6f6278c4b" providerId="LiveId" clId="{1C6E033C-0877-4418-A2F0-444E4106371D}" dt="2022-07-20T23:32:41.659" v="86"/>
        <pc:sldMkLst>
          <pc:docMk/>
          <pc:sldMk cId="0" sldId="276"/>
        </pc:sldMkLst>
      </pc:sldChg>
      <pc:sldChg chg="add del">
        <pc:chgData name="Keneth Murillo" userId="d64200f6f6278c4b" providerId="LiveId" clId="{1C6E033C-0877-4418-A2F0-444E4106371D}" dt="2022-07-20T23:32:41.659" v="86"/>
        <pc:sldMkLst>
          <pc:docMk/>
          <pc:sldMk cId="0" sldId="277"/>
        </pc:sldMkLst>
      </pc:sldChg>
      <pc:sldChg chg="add del">
        <pc:chgData name="Keneth Murillo" userId="d64200f6f6278c4b" providerId="LiveId" clId="{1C6E033C-0877-4418-A2F0-444E4106371D}" dt="2022-07-20T23:32:41.659" v="86"/>
        <pc:sldMkLst>
          <pc:docMk/>
          <pc:sldMk cId="0" sldId="278"/>
        </pc:sldMkLst>
      </pc:sldChg>
      <pc:sldChg chg="add del">
        <pc:chgData name="Keneth Murillo" userId="d64200f6f6278c4b" providerId="LiveId" clId="{1C6E033C-0877-4418-A2F0-444E4106371D}" dt="2022-07-20T23:32:41.659" v="86"/>
        <pc:sldMkLst>
          <pc:docMk/>
          <pc:sldMk cId="0" sldId="279"/>
        </pc:sldMkLst>
      </pc:sldChg>
      <pc:sldChg chg="add del">
        <pc:chgData name="Keneth Murillo" userId="d64200f6f6278c4b" providerId="LiveId" clId="{1C6E033C-0877-4418-A2F0-444E4106371D}" dt="2022-07-20T23:32:40.017" v="83"/>
        <pc:sldMkLst>
          <pc:docMk/>
          <pc:sldMk cId="0" sldId="280"/>
        </pc:sldMkLst>
      </pc:sldChg>
      <pc:sldChg chg="modSp add del mod modClrScheme chgLayout">
        <pc:chgData name="Keneth Murillo" userId="d64200f6f6278c4b" providerId="LiveId" clId="{1C6E033C-0877-4418-A2F0-444E4106371D}" dt="2022-07-20T23:51:58.104" v="650" actId="1076"/>
        <pc:sldMkLst>
          <pc:docMk/>
          <pc:sldMk cId="0" sldId="281"/>
        </pc:sldMkLst>
        <pc:spChg chg="mod ord">
          <ac:chgData name="Keneth Murillo" userId="d64200f6f6278c4b" providerId="LiveId" clId="{1C6E033C-0877-4418-A2F0-444E4106371D}" dt="2022-07-20T23:51:58.104" v="650" actId="1076"/>
          <ac:spMkLst>
            <pc:docMk/>
            <pc:sldMk cId="0" sldId="281"/>
            <ac:spMk id="3" creationId="{00000000-0000-0000-0000-000000000000}"/>
          </ac:spMkLst>
        </pc:spChg>
        <pc:spChg chg="mod ord">
          <ac:chgData name="Keneth Murillo" userId="d64200f6f6278c4b" providerId="LiveId" clId="{1C6E033C-0877-4418-A2F0-444E4106371D}" dt="2022-07-20T23:51:51.675" v="649" actId="700"/>
          <ac:spMkLst>
            <pc:docMk/>
            <pc:sldMk cId="0" sldId="281"/>
            <ac:spMk id="4" creationId="{00000000-0000-0000-0000-000000000000}"/>
          </ac:spMkLst>
        </pc:spChg>
      </pc:sldChg>
      <pc:sldChg chg="add del">
        <pc:chgData name="Keneth Murillo" userId="d64200f6f6278c4b" providerId="LiveId" clId="{1C6E033C-0877-4418-A2F0-444E4106371D}" dt="2022-07-20T23:32:40.017" v="83"/>
        <pc:sldMkLst>
          <pc:docMk/>
          <pc:sldMk cId="0" sldId="282"/>
        </pc:sldMkLst>
      </pc:sldChg>
      <pc:sldChg chg="add del">
        <pc:chgData name="Keneth Murillo" userId="d64200f6f6278c4b" providerId="LiveId" clId="{1C6E033C-0877-4418-A2F0-444E4106371D}" dt="2022-07-20T23:32:40.017" v="83"/>
        <pc:sldMkLst>
          <pc:docMk/>
          <pc:sldMk cId="0" sldId="283"/>
        </pc:sldMkLst>
      </pc:sldChg>
      <pc:sldChg chg="add del">
        <pc:chgData name="Keneth Murillo" userId="d64200f6f6278c4b" providerId="LiveId" clId="{1C6E033C-0877-4418-A2F0-444E4106371D}" dt="2022-07-20T23:32:40.017" v="83"/>
        <pc:sldMkLst>
          <pc:docMk/>
          <pc:sldMk cId="0" sldId="284"/>
        </pc:sldMkLst>
      </pc:sldChg>
      <pc:sldChg chg="add del">
        <pc:chgData name="Keneth Murillo" userId="d64200f6f6278c4b" providerId="LiveId" clId="{1C6E033C-0877-4418-A2F0-444E4106371D}" dt="2022-07-20T23:32:40.017" v="83"/>
        <pc:sldMkLst>
          <pc:docMk/>
          <pc:sldMk cId="0" sldId="285"/>
        </pc:sldMkLst>
      </pc:sldChg>
      <pc:sldChg chg="add del">
        <pc:chgData name="Keneth Murillo" userId="d64200f6f6278c4b" providerId="LiveId" clId="{1C6E033C-0877-4418-A2F0-444E4106371D}" dt="2022-07-20T23:32:40.017" v="83"/>
        <pc:sldMkLst>
          <pc:docMk/>
          <pc:sldMk cId="0" sldId="286"/>
        </pc:sldMkLst>
      </pc:sldChg>
      <pc:sldChg chg="add del">
        <pc:chgData name="Keneth Murillo" userId="d64200f6f6278c4b" providerId="LiveId" clId="{1C6E033C-0877-4418-A2F0-444E4106371D}" dt="2022-07-20T23:32:40.017" v="83"/>
        <pc:sldMkLst>
          <pc:docMk/>
          <pc:sldMk cId="0" sldId="287"/>
        </pc:sldMkLst>
      </pc:sldChg>
      <pc:sldChg chg="add del">
        <pc:chgData name="Keneth Murillo" userId="d64200f6f6278c4b" providerId="LiveId" clId="{1C6E033C-0877-4418-A2F0-444E4106371D}" dt="2022-07-20T23:32:40.017" v="83"/>
        <pc:sldMkLst>
          <pc:docMk/>
          <pc:sldMk cId="0" sldId="288"/>
        </pc:sldMkLst>
      </pc:sldChg>
      <pc:sldChg chg="add del">
        <pc:chgData name="Keneth Murillo" userId="d64200f6f6278c4b" providerId="LiveId" clId="{1C6E033C-0877-4418-A2F0-444E4106371D}" dt="2022-07-20T23:32:40.017" v="83"/>
        <pc:sldMkLst>
          <pc:docMk/>
          <pc:sldMk cId="0" sldId="289"/>
        </pc:sldMkLst>
      </pc:sldChg>
      <pc:sldChg chg="add del">
        <pc:chgData name="Keneth Murillo" userId="d64200f6f6278c4b" providerId="LiveId" clId="{1C6E033C-0877-4418-A2F0-444E4106371D}" dt="2022-07-20T23:32:40.017" v="83"/>
        <pc:sldMkLst>
          <pc:docMk/>
          <pc:sldMk cId="0" sldId="290"/>
        </pc:sldMkLst>
      </pc:sldChg>
      <pc:sldChg chg="add del">
        <pc:chgData name="Keneth Murillo" userId="d64200f6f6278c4b" providerId="LiveId" clId="{1C6E033C-0877-4418-A2F0-444E4106371D}" dt="2022-07-20T23:32:40.017" v="83"/>
        <pc:sldMkLst>
          <pc:docMk/>
          <pc:sldMk cId="0" sldId="291"/>
        </pc:sldMkLst>
      </pc:sldChg>
      <pc:sldChg chg="add del">
        <pc:chgData name="Keneth Murillo" userId="d64200f6f6278c4b" providerId="LiveId" clId="{1C6E033C-0877-4418-A2F0-444E4106371D}" dt="2022-07-20T23:32:40.017" v="83"/>
        <pc:sldMkLst>
          <pc:docMk/>
          <pc:sldMk cId="0" sldId="292"/>
        </pc:sldMkLst>
      </pc:sldChg>
      <pc:sldChg chg="add del">
        <pc:chgData name="Keneth Murillo" userId="d64200f6f6278c4b" providerId="LiveId" clId="{1C6E033C-0877-4418-A2F0-444E4106371D}" dt="2022-07-20T23:32:40.017" v="83"/>
        <pc:sldMkLst>
          <pc:docMk/>
          <pc:sldMk cId="0" sldId="293"/>
        </pc:sldMkLst>
      </pc:sldChg>
      <pc:sldChg chg="add del">
        <pc:chgData name="Keneth Murillo" userId="d64200f6f6278c4b" providerId="LiveId" clId="{1C6E033C-0877-4418-A2F0-444E4106371D}" dt="2022-07-20T23:32:40.017" v="83"/>
        <pc:sldMkLst>
          <pc:docMk/>
          <pc:sldMk cId="0" sldId="294"/>
        </pc:sldMkLst>
      </pc:sldChg>
      <pc:sldChg chg="add del">
        <pc:chgData name="Keneth Murillo" userId="d64200f6f6278c4b" providerId="LiveId" clId="{1C6E033C-0877-4418-A2F0-444E4106371D}" dt="2022-07-20T23:32:40.017" v="83"/>
        <pc:sldMkLst>
          <pc:docMk/>
          <pc:sldMk cId="0" sldId="295"/>
        </pc:sldMkLst>
      </pc:sldChg>
      <pc:sldChg chg="add del">
        <pc:chgData name="Keneth Murillo" userId="d64200f6f6278c4b" providerId="LiveId" clId="{1C6E033C-0877-4418-A2F0-444E4106371D}" dt="2022-07-20T23:32:40.017" v="83"/>
        <pc:sldMkLst>
          <pc:docMk/>
          <pc:sldMk cId="0" sldId="296"/>
        </pc:sldMkLst>
      </pc:sldChg>
      <pc:sldChg chg="add del">
        <pc:chgData name="Keneth Murillo" userId="d64200f6f6278c4b" providerId="LiveId" clId="{1C6E033C-0877-4418-A2F0-444E4106371D}" dt="2022-07-20T23:32:40.017" v="83"/>
        <pc:sldMkLst>
          <pc:docMk/>
          <pc:sldMk cId="0" sldId="297"/>
        </pc:sldMkLst>
      </pc:sldChg>
      <pc:sldChg chg="add del">
        <pc:chgData name="Keneth Murillo" userId="d64200f6f6278c4b" providerId="LiveId" clId="{1C6E033C-0877-4418-A2F0-444E4106371D}" dt="2022-07-20T23:32:40.017" v="83"/>
        <pc:sldMkLst>
          <pc:docMk/>
          <pc:sldMk cId="0" sldId="298"/>
        </pc:sldMkLst>
      </pc:sldChg>
      <pc:sldChg chg="addSp delSp modSp add del mod chgLayout">
        <pc:chgData name="Keneth Murillo" userId="d64200f6f6278c4b" providerId="LiveId" clId="{1C6E033C-0877-4418-A2F0-444E4106371D}" dt="2022-07-20T23:39:29.649" v="362" actId="47"/>
        <pc:sldMkLst>
          <pc:docMk/>
          <pc:sldMk cId="0" sldId="313"/>
        </pc:sldMkLst>
        <pc:spChg chg="mod ord">
          <ac:chgData name="Keneth Murillo" userId="d64200f6f6278c4b" providerId="LiveId" clId="{1C6E033C-0877-4418-A2F0-444E4106371D}" dt="2022-07-20T23:39:04.404" v="325" actId="700"/>
          <ac:spMkLst>
            <pc:docMk/>
            <pc:sldMk cId="0" sldId="313"/>
            <ac:spMk id="2" creationId="{00000000-0000-0000-0000-000000000000}"/>
          </ac:spMkLst>
        </pc:spChg>
        <pc:spChg chg="add del mod">
          <ac:chgData name="Keneth Murillo" userId="d64200f6f6278c4b" providerId="LiveId" clId="{1C6E033C-0877-4418-A2F0-444E4106371D}" dt="2022-07-20T23:38:52.684" v="322"/>
          <ac:spMkLst>
            <pc:docMk/>
            <pc:sldMk cId="0" sldId="313"/>
            <ac:spMk id="4" creationId="{07C5444A-8790-A830-93C4-55618DB52C07}"/>
          </ac:spMkLst>
        </pc:spChg>
        <pc:picChg chg="del">
          <ac:chgData name="Keneth Murillo" userId="d64200f6f6278c4b" providerId="LiveId" clId="{1C6E033C-0877-4418-A2F0-444E4106371D}" dt="2022-07-20T23:39:16.631" v="328" actId="21"/>
          <ac:picMkLst>
            <pc:docMk/>
            <pc:sldMk cId="0" sldId="313"/>
            <ac:picMk id="3" creationId="{00000000-0000-0000-0000-000000000000}"/>
          </ac:picMkLst>
        </pc:picChg>
      </pc:sldChg>
      <pc:sldChg chg="addSp delSp modSp add mod modClrScheme chgLayout">
        <pc:chgData name="Keneth Murillo" userId="d64200f6f6278c4b" providerId="LiveId" clId="{1C6E033C-0877-4418-A2F0-444E4106371D}" dt="2022-07-20T23:41:25.532" v="397" actId="20577"/>
        <pc:sldMkLst>
          <pc:docMk/>
          <pc:sldMk cId="0" sldId="314"/>
        </pc:sldMkLst>
        <pc:spChg chg="del">
          <ac:chgData name="Keneth Murillo" userId="d64200f6f6278c4b" providerId="LiveId" clId="{1C6E033C-0877-4418-A2F0-444E4106371D}" dt="2022-07-20T23:40:28.884" v="370" actId="478"/>
          <ac:spMkLst>
            <pc:docMk/>
            <pc:sldMk cId="0" sldId="314"/>
            <ac:spMk id="2" creationId="{00000000-0000-0000-0000-000000000000}"/>
          </ac:spMkLst>
        </pc:spChg>
        <pc:spChg chg="add del mod">
          <ac:chgData name="Keneth Murillo" userId="d64200f6f6278c4b" providerId="LiveId" clId="{1C6E033C-0877-4418-A2F0-444E4106371D}" dt="2022-07-20T23:40:36.129" v="375" actId="478"/>
          <ac:spMkLst>
            <pc:docMk/>
            <pc:sldMk cId="0" sldId="314"/>
            <ac:spMk id="5" creationId="{363413C4-6DA4-1220-2573-5D13F446A206}"/>
          </ac:spMkLst>
        </pc:spChg>
        <pc:spChg chg="add mod ord">
          <ac:chgData name="Keneth Murillo" userId="d64200f6f6278c4b" providerId="LiveId" clId="{1C6E033C-0877-4418-A2F0-444E4106371D}" dt="2022-07-20T23:41:25.532" v="397" actId="20577"/>
          <ac:spMkLst>
            <pc:docMk/>
            <pc:sldMk cId="0" sldId="314"/>
            <ac:spMk id="6" creationId="{AD065936-53FC-5DA1-E7CB-9E8E040ADF5F}"/>
          </ac:spMkLst>
        </pc:spChg>
        <pc:picChg chg="mod">
          <ac:chgData name="Keneth Murillo" userId="d64200f6f6278c4b" providerId="LiveId" clId="{1C6E033C-0877-4418-A2F0-444E4106371D}" dt="2022-07-20T23:40:25.851" v="369" actId="1076"/>
          <ac:picMkLst>
            <pc:docMk/>
            <pc:sldMk cId="0" sldId="314"/>
            <ac:picMk id="3" creationId="{00000000-0000-0000-0000-000000000000}"/>
          </ac:picMkLst>
        </pc:picChg>
      </pc:sldChg>
      <pc:sldChg chg="addSp delSp modSp add mod modClrScheme chgLayout">
        <pc:chgData name="Keneth Murillo" userId="d64200f6f6278c4b" providerId="LiveId" clId="{1C6E033C-0877-4418-A2F0-444E4106371D}" dt="2022-07-20T23:41:39.839" v="399" actId="700"/>
        <pc:sldMkLst>
          <pc:docMk/>
          <pc:sldMk cId="0" sldId="315"/>
        </pc:sldMkLst>
        <pc:spChg chg="mod ord">
          <ac:chgData name="Keneth Murillo" userId="d64200f6f6278c4b" providerId="LiveId" clId="{1C6E033C-0877-4418-A2F0-444E4106371D}" dt="2022-07-20T23:41:39.839" v="399" actId="700"/>
          <ac:spMkLst>
            <pc:docMk/>
            <pc:sldMk cId="0" sldId="315"/>
            <ac:spMk id="2" creationId="{00000000-0000-0000-0000-000000000000}"/>
          </ac:spMkLst>
        </pc:spChg>
        <pc:spChg chg="add del mod ord">
          <ac:chgData name="Keneth Murillo" userId="d64200f6f6278c4b" providerId="LiveId" clId="{1C6E033C-0877-4418-A2F0-444E4106371D}" dt="2022-07-20T23:41:39.839" v="399" actId="700"/>
          <ac:spMkLst>
            <pc:docMk/>
            <pc:sldMk cId="0" sldId="315"/>
            <ac:spMk id="4" creationId="{1A202E70-62B2-2682-59B1-3C1C9C9E1226}"/>
          </ac:spMkLst>
        </pc:spChg>
      </pc:sldChg>
      <pc:sldChg chg="addSp delSp modSp add mod modClrScheme chgLayout">
        <pc:chgData name="Keneth Murillo" userId="d64200f6f6278c4b" providerId="LiveId" clId="{1C6E033C-0877-4418-A2F0-444E4106371D}" dt="2022-07-20T23:42:02.979" v="407" actId="1076"/>
        <pc:sldMkLst>
          <pc:docMk/>
          <pc:sldMk cId="0" sldId="316"/>
        </pc:sldMkLst>
        <pc:spChg chg="del">
          <ac:chgData name="Keneth Murillo" userId="d64200f6f6278c4b" providerId="LiveId" clId="{1C6E033C-0877-4418-A2F0-444E4106371D}" dt="2022-07-20T23:41:54.588" v="404" actId="478"/>
          <ac:spMkLst>
            <pc:docMk/>
            <pc:sldMk cId="0" sldId="316"/>
            <ac:spMk id="2" creationId="{00000000-0000-0000-0000-000000000000}"/>
          </ac:spMkLst>
        </pc:spChg>
        <pc:spChg chg="add del mod ord">
          <ac:chgData name="Keneth Murillo" userId="d64200f6f6278c4b" providerId="LiveId" clId="{1C6E033C-0877-4418-A2F0-444E4106371D}" dt="2022-07-20T23:41:57.925" v="405" actId="478"/>
          <ac:spMkLst>
            <pc:docMk/>
            <pc:sldMk cId="0" sldId="316"/>
            <ac:spMk id="4" creationId="{E6D37154-4B37-84EF-9ABE-AB913DE55924}"/>
          </ac:spMkLst>
        </pc:spChg>
        <pc:spChg chg="add del mod">
          <ac:chgData name="Keneth Murillo" userId="d64200f6f6278c4b" providerId="LiveId" clId="{1C6E033C-0877-4418-A2F0-444E4106371D}" dt="2022-07-20T23:42:00.630" v="406" actId="478"/>
          <ac:spMkLst>
            <pc:docMk/>
            <pc:sldMk cId="0" sldId="316"/>
            <ac:spMk id="6" creationId="{9CF2BFA3-E139-DBD7-41B7-13502121F2EE}"/>
          </ac:spMkLst>
        </pc:spChg>
        <pc:picChg chg="mod">
          <ac:chgData name="Keneth Murillo" userId="d64200f6f6278c4b" providerId="LiveId" clId="{1C6E033C-0877-4418-A2F0-444E4106371D}" dt="2022-07-20T23:42:02.979" v="407" actId="1076"/>
          <ac:picMkLst>
            <pc:docMk/>
            <pc:sldMk cId="0" sldId="316"/>
            <ac:picMk id="3" creationId="{00000000-0000-0000-0000-000000000000}"/>
          </ac:picMkLst>
        </pc:picChg>
      </pc:sldChg>
      <pc:sldChg chg="addSp delSp modSp add mod modClrScheme chgLayout">
        <pc:chgData name="Keneth Murillo" userId="d64200f6f6278c4b" providerId="LiveId" clId="{1C6E033C-0877-4418-A2F0-444E4106371D}" dt="2022-07-20T23:42:48.124" v="432" actId="1076"/>
        <pc:sldMkLst>
          <pc:docMk/>
          <pc:sldMk cId="0" sldId="317"/>
        </pc:sldMkLst>
        <pc:spChg chg="mod">
          <ac:chgData name="Keneth Murillo" userId="d64200f6f6278c4b" providerId="LiveId" clId="{1C6E033C-0877-4418-A2F0-444E4106371D}" dt="2022-07-20T23:42:48.124" v="432" actId="1076"/>
          <ac:spMkLst>
            <pc:docMk/>
            <pc:sldMk cId="0" sldId="317"/>
            <ac:spMk id="2" creationId="{00000000-0000-0000-0000-000000000000}"/>
          </ac:spMkLst>
        </pc:spChg>
        <pc:spChg chg="del mod ord">
          <ac:chgData name="Keneth Murillo" userId="d64200f6f6278c4b" providerId="LiveId" clId="{1C6E033C-0877-4418-A2F0-444E4106371D}" dt="2022-07-20T23:42:27.458" v="410" actId="478"/>
          <ac:spMkLst>
            <pc:docMk/>
            <pc:sldMk cId="0" sldId="317"/>
            <ac:spMk id="254" creationId="{00000000-0000-0000-0000-000000000000}"/>
          </ac:spMkLst>
        </pc:spChg>
        <pc:spChg chg="add del mod ord">
          <ac:chgData name="Keneth Murillo" userId="d64200f6f6278c4b" providerId="LiveId" clId="{1C6E033C-0877-4418-A2F0-444E4106371D}" dt="2022-07-20T23:42:24.848" v="409" actId="700"/>
          <ac:spMkLst>
            <pc:docMk/>
            <pc:sldMk cId="0" sldId="317"/>
            <ac:spMk id="255" creationId="{819EFFBC-4B8B-E3FE-2BAC-ADAC0917308F}"/>
          </ac:spMkLst>
        </pc:spChg>
        <pc:spChg chg="add mod">
          <ac:chgData name="Keneth Murillo" userId="d64200f6f6278c4b" providerId="LiveId" clId="{1C6E033C-0877-4418-A2F0-444E4106371D}" dt="2022-07-20T23:42:43.578" v="431" actId="1076"/>
          <ac:spMkLst>
            <pc:docMk/>
            <pc:sldMk cId="0" sldId="317"/>
            <ac:spMk id="257" creationId="{F8C3F802-C41F-1FFD-0FD0-E19D593DD1B2}"/>
          </ac:spMkLst>
        </pc:spChg>
      </pc:sldChg>
      <pc:sldChg chg="addSp delSp modSp add mod modClrScheme chgLayout">
        <pc:chgData name="Keneth Murillo" userId="d64200f6f6278c4b" providerId="LiveId" clId="{1C6E033C-0877-4418-A2F0-444E4106371D}" dt="2022-07-20T23:48:39.460" v="583" actId="14100"/>
        <pc:sldMkLst>
          <pc:docMk/>
          <pc:sldMk cId="0" sldId="318"/>
        </pc:sldMkLst>
        <pc:spChg chg="mod ord">
          <ac:chgData name="Keneth Murillo" userId="d64200f6f6278c4b" providerId="LiveId" clId="{1C6E033C-0877-4418-A2F0-444E4106371D}" dt="2022-07-20T23:43:16.865" v="434" actId="1076"/>
          <ac:spMkLst>
            <pc:docMk/>
            <pc:sldMk cId="0" sldId="318"/>
            <ac:spMk id="2" creationId="{00000000-0000-0000-0000-000000000000}"/>
          </ac:spMkLst>
        </pc:spChg>
        <pc:spChg chg="del mod">
          <ac:chgData name="Keneth Murillo" userId="d64200f6f6278c4b" providerId="LiveId" clId="{1C6E033C-0877-4418-A2F0-444E4106371D}" dt="2022-07-20T23:44:14.543" v="486"/>
          <ac:spMkLst>
            <pc:docMk/>
            <pc:sldMk cId="0" sldId="318"/>
            <ac:spMk id="3" creationId="{00000000-0000-0000-0000-000000000000}"/>
          </ac:spMkLst>
        </pc:spChg>
        <pc:spChg chg="del mod ord">
          <ac:chgData name="Keneth Murillo" userId="d64200f6f6278c4b" providerId="LiveId" clId="{1C6E033C-0877-4418-A2F0-444E4106371D}" dt="2022-07-20T23:48:29.771" v="580" actId="478"/>
          <ac:spMkLst>
            <pc:docMk/>
            <pc:sldMk cId="0" sldId="318"/>
            <ac:spMk id="4" creationId="{00000000-0000-0000-0000-000000000000}"/>
          </ac:spMkLst>
        </pc:spChg>
        <pc:spChg chg="mod">
          <ac:chgData name="Keneth Murillo" userId="d64200f6f6278c4b" providerId="LiveId" clId="{1C6E033C-0877-4418-A2F0-444E4106371D}" dt="2022-07-20T23:46:43.396" v="527" actId="14100"/>
          <ac:spMkLst>
            <pc:docMk/>
            <pc:sldMk cId="0" sldId="318"/>
            <ac:spMk id="5" creationId="{00000000-0000-0000-0000-000000000000}"/>
          </ac:spMkLst>
        </pc:spChg>
        <pc:spChg chg="add mod">
          <ac:chgData name="Keneth Murillo" userId="d64200f6f6278c4b" providerId="LiveId" clId="{1C6E033C-0877-4418-A2F0-444E4106371D}" dt="2022-07-20T23:48:39.460" v="583" actId="14100"/>
          <ac:spMkLst>
            <pc:docMk/>
            <pc:sldMk cId="0" sldId="318"/>
            <ac:spMk id="10" creationId="{F98F84F9-90B2-AED4-A6B0-A0E307F877CA}"/>
          </ac:spMkLst>
        </pc:spChg>
        <pc:grpChg chg="mod">
          <ac:chgData name="Keneth Murillo" userId="d64200f6f6278c4b" providerId="LiveId" clId="{1C6E033C-0877-4418-A2F0-444E4106371D}" dt="2022-07-20T23:46:52.153" v="546" actId="14100"/>
          <ac:grpSpMkLst>
            <pc:docMk/>
            <pc:sldMk cId="0" sldId="318"/>
            <ac:grpSpMk id="6" creationId="{00000000-0000-0000-0000-000000000000}"/>
          </ac:grpSpMkLst>
        </pc:grpChg>
      </pc:sldChg>
      <pc:sldChg chg="modSp add mod modClrScheme chgLayout">
        <pc:chgData name="Keneth Murillo" userId="d64200f6f6278c4b" providerId="LiveId" clId="{1C6E033C-0877-4418-A2F0-444E4106371D}" dt="2022-07-20T23:49:21.362" v="584" actId="700"/>
        <pc:sldMkLst>
          <pc:docMk/>
          <pc:sldMk cId="0" sldId="319"/>
        </pc:sldMkLst>
        <pc:spChg chg="mod ord">
          <ac:chgData name="Keneth Murillo" userId="d64200f6f6278c4b" providerId="LiveId" clId="{1C6E033C-0877-4418-A2F0-444E4106371D}" dt="2022-07-20T23:49:21.362" v="584" actId="700"/>
          <ac:spMkLst>
            <pc:docMk/>
            <pc:sldMk cId="0" sldId="319"/>
            <ac:spMk id="2" creationId="{00000000-0000-0000-0000-000000000000}"/>
          </ac:spMkLst>
        </pc:spChg>
      </pc:sldChg>
      <pc:sldChg chg="modSp add mod modClrScheme chgLayout">
        <pc:chgData name="Keneth Murillo" userId="d64200f6f6278c4b" providerId="LiveId" clId="{1C6E033C-0877-4418-A2F0-444E4106371D}" dt="2022-07-20T23:49:25.502" v="585" actId="700"/>
        <pc:sldMkLst>
          <pc:docMk/>
          <pc:sldMk cId="0" sldId="320"/>
        </pc:sldMkLst>
        <pc:spChg chg="mod ord">
          <ac:chgData name="Keneth Murillo" userId="d64200f6f6278c4b" providerId="LiveId" clId="{1C6E033C-0877-4418-A2F0-444E4106371D}" dt="2022-07-20T23:49:25.502" v="585" actId="700"/>
          <ac:spMkLst>
            <pc:docMk/>
            <pc:sldMk cId="0" sldId="320"/>
            <ac:spMk id="2" creationId="{00000000-0000-0000-0000-000000000000}"/>
          </ac:spMkLst>
        </pc:spChg>
      </pc:sldChg>
      <pc:sldChg chg="modSp add mod modClrScheme chgLayout">
        <pc:chgData name="Keneth Murillo" userId="d64200f6f6278c4b" providerId="LiveId" clId="{1C6E033C-0877-4418-A2F0-444E4106371D}" dt="2022-07-20T23:49:30.707" v="586" actId="700"/>
        <pc:sldMkLst>
          <pc:docMk/>
          <pc:sldMk cId="0" sldId="321"/>
        </pc:sldMkLst>
        <pc:spChg chg="mod ord">
          <ac:chgData name="Keneth Murillo" userId="d64200f6f6278c4b" providerId="LiveId" clId="{1C6E033C-0877-4418-A2F0-444E4106371D}" dt="2022-07-20T23:49:30.707" v="586" actId="700"/>
          <ac:spMkLst>
            <pc:docMk/>
            <pc:sldMk cId="0" sldId="321"/>
            <ac:spMk id="2" creationId="{00000000-0000-0000-0000-000000000000}"/>
          </ac:spMkLst>
        </pc:spChg>
      </pc:sldChg>
      <pc:sldChg chg="modSp add mod modClrScheme chgLayout">
        <pc:chgData name="Keneth Murillo" userId="d64200f6f6278c4b" providerId="LiveId" clId="{1C6E033C-0877-4418-A2F0-444E4106371D}" dt="2022-07-20T23:49:35.275" v="587" actId="700"/>
        <pc:sldMkLst>
          <pc:docMk/>
          <pc:sldMk cId="0" sldId="322"/>
        </pc:sldMkLst>
        <pc:spChg chg="mod ord">
          <ac:chgData name="Keneth Murillo" userId="d64200f6f6278c4b" providerId="LiveId" clId="{1C6E033C-0877-4418-A2F0-444E4106371D}" dt="2022-07-20T23:49:35.275" v="587" actId="700"/>
          <ac:spMkLst>
            <pc:docMk/>
            <pc:sldMk cId="0" sldId="322"/>
            <ac:spMk id="2" creationId="{00000000-0000-0000-0000-000000000000}"/>
          </ac:spMkLst>
        </pc:spChg>
      </pc:sldChg>
      <pc:sldChg chg="modSp add mod modClrScheme chgLayout">
        <pc:chgData name="Keneth Murillo" userId="d64200f6f6278c4b" providerId="LiveId" clId="{1C6E033C-0877-4418-A2F0-444E4106371D}" dt="2022-07-20T23:49:43.300" v="588" actId="700"/>
        <pc:sldMkLst>
          <pc:docMk/>
          <pc:sldMk cId="0" sldId="323"/>
        </pc:sldMkLst>
        <pc:spChg chg="mod ord">
          <ac:chgData name="Keneth Murillo" userId="d64200f6f6278c4b" providerId="LiveId" clId="{1C6E033C-0877-4418-A2F0-444E4106371D}" dt="2022-07-20T23:49:43.300" v="588" actId="700"/>
          <ac:spMkLst>
            <pc:docMk/>
            <pc:sldMk cId="0" sldId="323"/>
            <ac:spMk id="2" creationId="{00000000-0000-0000-0000-000000000000}"/>
          </ac:spMkLst>
        </pc:spChg>
      </pc:sldChg>
      <pc:sldChg chg="modSp add mod modClrScheme chgLayout">
        <pc:chgData name="Keneth Murillo" userId="d64200f6f6278c4b" providerId="LiveId" clId="{1C6E033C-0877-4418-A2F0-444E4106371D}" dt="2022-07-20T23:49:52.978" v="595" actId="1076"/>
        <pc:sldMkLst>
          <pc:docMk/>
          <pc:sldMk cId="0" sldId="324"/>
        </pc:sldMkLst>
        <pc:spChg chg="mod ord">
          <ac:chgData name="Keneth Murillo" userId="d64200f6f6278c4b" providerId="LiveId" clId="{1C6E033C-0877-4418-A2F0-444E4106371D}" dt="2022-07-20T23:49:52.978" v="595" actId="1076"/>
          <ac:spMkLst>
            <pc:docMk/>
            <pc:sldMk cId="0" sldId="324"/>
            <ac:spMk id="2" creationId="{00000000-0000-0000-0000-000000000000}"/>
          </ac:spMkLst>
        </pc:spChg>
        <pc:grpChg chg="mod">
          <ac:chgData name="Keneth Murillo" userId="d64200f6f6278c4b" providerId="LiveId" clId="{1C6E033C-0877-4418-A2F0-444E4106371D}" dt="2022-07-20T23:49:50.189" v="594" actId="1036"/>
          <ac:grpSpMkLst>
            <pc:docMk/>
            <pc:sldMk cId="0" sldId="324"/>
            <ac:grpSpMk id="3" creationId="{00000000-0000-0000-0000-000000000000}"/>
          </ac:grpSpMkLst>
        </pc:grpChg>
      </pc:sldChg>
      <pc:sldChg chg="delSp modSp add mod modClrScheme chgLayout">
        <pc:chgData name="Keneth Murillo" userId="d64200f6f6278c4b" providerId="LiveId" clId="{1C6E033C-0877-4418-A2F0-444E4106371D}" dt="2022-07-20T23:50:21.298" v="603" actId="1076"/>
        <pc:sldMkLst>
          <pc:docMk/>
          <pc:sldMk cId="0" sldId="325"/>
        </pc:sldMkLst>
        <pc:spChg chg="mod ord">
          <ac:chgData name="Keneth Murillo" userId="d64200f6f6278c4b" providerId="LiveId" clId="{1C6E033C-0877-4418-A2F0-444E4106371D}" dt="2022-07-20T23:50:18.696" v="602" actId="1076"/>
          <ac:spMkLst>
            <pc:docMk/>
            <pc:sldMk cId="0" sldId="325"/>
            <ac:spMk id="3" creationId="{00000000-0000-0000-0000-000000000000}"/>
          </ac:spMkLst>
        </pc:spChg>
        <pc:spChg chg="mod">
          <ac:chgData name="Keneth Murillo" userId="d64200f6f6278c4b" providerId="LiveId" clId="{1C6E033C-0877-4418-A2F0-444E4106371D}" dt="2022-07-20T23:50:21.298" v="603" actId="1076"/>
          <ac:spMkLst>
            <pc:docMk/>
            <pc:sldMk cId="0" sldId="325"/>
            <ac:spMk id="4" creationId="{00000000-0000-0000-0000-000000000000}"/>
          </ac:spMkLst>
        </pc:spChg>
        <pc:picChg chg="del mod">
          <ac:chgData name="Keneth Murillo" userId="d64200f6f6278c4b" providerId="LiveId" clId="{1C6E033C-0877-4418-A2F0-444E4106371D}" dt="2022-07-20T23:50:12.195" v="601" actId="478"/>
          <ac:picMkLst>
            <pc:docMk/>
            <pc:sldMk cId="0" sldId="325"/>
            <ac:picMk id="2" creationId="{00000000-0000-0000-0000-000000000000}"/>
          </ac:picMkLst>
        </pc:picChg>
      </pc:sldChg>
      <pc:sldChg chg="addSp delSp modSp add mod modClrScheme chgLayout">
        <pc:chgData name="Keneth Murillo" userId="d64200f6f6278c4b" providerId="LiveId" clId="{1C6E033C-0877-4418-A2F0-444E4106371D}" dt="2022-07-20T23:51:28.420" v="644"/>
        <pc:sldMkLst>
          <pc:docMk/>
          <pc:sldMk cId="0" sldId="326"/>
        </pc:sldMkLst>
        <pc:spChg chg="mod ord">
          <ac:chgData name="Keneth Murillo" userId="d64200f6f6278c4b" providerId="LiveId" clId="{1C6E033C-0877-4418-A2F0-444E4106371D}" dt="2022-07-20T23:50:25.744" v="604" actId="700"/>
          <ac:spMkLst>
            <pc:docMk/>
            <pc:sldMk cId="0" sldId="326"/>
            <ac:spMk id="2" creationId="{00000000-0000-0000-0000-000000000000}"/>
          </ac:spMkLst>
        </pc:spChg>
        <pc:spChg chg="add del mod">
          <ac:chgData name="Keneth Murillo" userId="d64200f6f6278c4b" providerId="LiveId" clId="{1C6E033C-0877-4418-A2F0-444E4106371D}" dt="2022-07-20T23:51:28.420" v="644"/>
          <ac:spMkLst>
            <pc:docMk/>
            <pc:sldMk cId="0" sldId="326"/>
            <ac:spMk id="4" creationId="{EAC8721D-322A-A534-BD5F-21C3264C0A44}"/>
          </ac:spMkLst>
        </pc:spChg>
      </pc:sldChg>
      <pc:sldChg chg="addSp modSp new mod">
        <pc:chgData name="Keneth Murillo" userId="d64200f6f6278c4b" providerId="LiveId" clId="{1C6E033C-0877-4418-A2F0-444E4106371D}" dt="2022-07-20T23:51:16.289" v="642" actId="1076"/>
        <pc:sldMkLst>
          <pc:docMk/>
          <pc:sldMk cId="1704888925" sldId="327"/>
        </pc:sldMkLst>
        <pc:spChg chg="mod">
          <ac:chgData name="Keneth Murillo" userId="d64200f6f6278c4b" providerId="LiveId" clId="{1C6E033C-0877-4418-A2F0-444E4106371D}" dt="2022-07-20T23:51:01.251" v="636" actId="20577"/>
          <ac:spMkLst>
            <pc:docMk/>
            <pc:sldMk cId="1704888925" sldId="327"/>
            <ac:spMk id="2" creationId="{D4EDAE3E-6384-FD9D-116A-013ED64F5ABE}"/>
          </ac:spMkLst>
        </pc:spChg>
        <pc:spChg chg="add mod">
          <ac:chgData name="Keneth Murillo" userId="d64200f6f6278c4b" providerId="LiveId" clId="{1C6E033C-0877-4418-A2F0-444E4106371D}" dt="2022-07-20T23:51:16.289" v="642" actId="1076"/>
          <ac:spMkLst>
            <pc:docMk/>
            <pc:sldMk cId="1704888925" sldId="327"/>
            <ac:spMk id="3" creationId="{C8730C5F-2C92-3CB9-31A5-8FE6CBFE5686}"/>
          </ac:spMkLst>
        </pc:spChg>
      </pc:sldChg>
      <pc:sldChg chg="addSp delSp modSp new mod modClrScheme chgLayout">
        <pc:chgData name="Keneth Murillo" userId="d64200f6f6278c4b" providerId="LiveId" clId="{1C6E033C-0877-4418-A2F0-444E4106371D}" dt="2022-07-20T23:55:34.434" v="665" actId="20577"/>
        <pc:sldMkLst>
          <pc:docMk/>
          <pc:sldMk cId="3044631911" sldId="328"/>
        </pc:sldMkLst>
        <pc:spChg chg="del mod ord">
          <ac:chgData name="Keneth Murillo" userId="d64200f6f6278c4b" providerId="LiveId" clId="{1C6E033C-0877-4418-A2F0-444E4106371D}" dt="2022-07-20T23:55:31.235" v="652" actId="700"/>
          <ac:spMkLst>
            <pc:docMk/>
            <pc:sldMk cId="3044631911" sldId="328"/>
            <ac:spMk id="2" creationId="{2B8C9234-C66D-58F7-090B-C0A23422F781}"/>
          </ac:spMkLst>
        </pc:spChg>
        <pc:spChg chg="add mod ord">
          <ac:chgData name="Keneth Murillo" userId="d64200f6f6278c4b" providerId="LiveId" clId="{1C6E033C-0877-4418-A2F0-444E4106371D}" dt="2022-07-20T23:55:34.434" v="665" actId="20577"/>
          <ac:spMkLst>
            <pc:docMk/>
            <pc:sldMk cId="3044631911" sldId="328"/>
            <ac:spMk id="3" creationId="{56391784-EEAE-3664-4DE1-9BD68597BE37}"/>
          </ac:spMkLst>
        </pc:spChg>
      </pc:sldChg>
      <pc:sldChg chg="addSp modSp new del">
        <pc:chgData name="Keneth Murillo" userId="d64200f6f6278c4b" providerId="LiveId" clId="{1C6E033C-0877-4418-A2F0-444E4106371D}" dt="2022-07-20T23:51:45.657" v="648" actId="47"/>
        <pc:sldMkLst>
          <pc:docMk/>
          <pc:sldMk cId="4125267455" sldId="328"/>
        </pc:sldMkLst>
        <pc:spChg chg="add mod">
          <ac:chgData name="Keneth Murillo" userId="d64200f6f6278c4b" providerId="LiveId" clId="{1C6E033C-0877-4418-A2F0-444E4106371D}" dt="2022-07-20T23:51:31.811" v="646"/>
          <ac:spMkLst>
            <pc:docMk/>
            <pc:sldMk cId="4125267455" sldId="328"/>
            <ac:spMk id="3" creationId="{3F991749-A444-BB86-3271-7466890F864F}"/>
          </ac:spMkLst>
        </pc:spChg>
      </pc:sldChg>
      <pc:sldChg chg="addSp modSp new mod">
        <pc:chgData name="Keneth Murillo" userId="d64200f6f6278c4b" providerId="LiveId" clId="{1C6E033C-0877-4418-A2F0-444E4106371D}" dt="2022-07-20T23:57:23.451" v="694" actId="20577"/>
        <pc:sldMkLst>
          <pc:docMk/>
          <pc:sldMk cId="1021790648" sldId="329"/>
        </pc:sldMkLst>
        <pc:spChg chg="mod">
          <ac:chgData name="Keneth Murillo" userId="d64200f6f6278c4b" providerId="LiveId" clId="{1C6E033C-0877-4418-A2F0-444E4106371D}" dt="2022-07-20T23:57:23.451" v="694" actId="20577"/>
          <ac:spMkLst>
            <pc:docMk/>
            <pc:sldMk cId="1021790648" sldId="329"/>
            <ac:spMk id="2" creationId="{AE16C7C6-4650-C038-83A6-E77B538EA092}"/>
          </ac:spMkLst>
        </pc:spChg>
        <pc:picChg chg="add mod">
          <ac:chgData name="Keneth Murillo" userId="d64200f6f6278c4b" providerId="LiveId" clId="{1C6E033C-0877-4418-A2F0-444E4106371D}" dt="2022-07-20T23:57:19.513" v="679" actId="1076"/>
          <ac:picMkLst>
            <pc:docMk/>
            <pc:sldMk cId="1021790648" sldId="329"/>
            <ac:picMk id="4" creationId="{EE5726EC-E99E-556F-D6A2-FDEA282FB30D}"/>
          </ac:picMkLst>
        </pc:picChg>
      </pc:sldChg>
      <pc:sldChg chg="addSp modSp new del">
        <pc:chgData name="Keneth Murillo" userId="d64200f6f6278c4b" providerId="LiveId" clId="{1C6E033C-0877-4418-A2F0-444E4106371D}" dt="2022-07-20T23:56:55.332" v="672" actId="47"/>
        <pc:sldMkLst>
          <pc:docMk/>
          <pc:sldMk cId="2790743680" sldId="329"/>
        </pc:sldMkLst>
        <pc:grpChg chg="add mod">
          <ac:chgData name="Keneth Murillo" userId="d64200f6f6278c4b" providerId="LiveId" clId="{1C6E033C-0877-4418-A2F0-444E4106371D}" dt="2022-07-20T23:55:40.193" v="667"/>
          <ac:grpSpMkLst>
            <pc:docMk/>
            <pc:sldMk cId="2790743680" sldId="329"/>
            <ac:grpSpMk id="3" creationId="{05A548BD-90F5-A397-5879-CDAA847F4EFC}"/>
          </ac:grpSpMkLst>
        </pc:grpChg>
        <pc:picChg chg="mod">
          <ac:chgData name="Keneth Murillo" userId="d64200f6f6278c4b" providerId="LiveId" clId="{1C6E033C-0877-4418-A2F0-444E4106371D}" dt="2022-07-20T23:55:40.193" v="667"/>
          <ac:picMkLst>
            <pc:docMk/>
            <pc:sldMk cId="2790743680" sldId="329"/>
            <ac:picMk id="4" creationId="{103477BC-9C6C-FCA1-4754-08418E269247}"/>
          </ac:picMkLst>
        </pc:picChg>
        <pc:picChg chg="mod">
          <ac:chgData name="Keneth Murillo" userId="d64200f6f6278c4b" providerId="LiveId" clId="{1C6E033C-0877-4418-A2F0-444E4106371D}" dt="2022-07-20T23:55:40.193" v="667"/>
          <ac:picMkLst>
            <pc:docMk/>
            <pc:sldMk cId="2790743680" sldId="329"/>
            <ac:picMk id="5" creationId="{6F4B8A55-EA8E-1058-FA76-0E33B71DEB7D}"/>
          </ac:picMkLst>
        </pc:picChg>
        <pc:picChg chg="mod">
          <ac:chgData name="Keneth Murillo" userId="d64200f6f6278c4b" providerId="LiveId" clId="{1C6E033C-0877-4418-A2F0-444E4106371D}" dt="2022-07-20T23:55:40.193" v="667"/>
          <ac:picMkLst>
            <pc:docMk/>
            <pc:sldMk cId="2790743680" sldId="329"/>
            <ac:picMk id="6" creationId="{92671FF1-1A61-ECDE-763D-B6939157B800}"/>
          </ac:picMkLst>
        </pc:picChg>
        <pc:picChg chg="mod">
          <ac:chgData name="Keneth Murillo" userId="d64200f6f6278c4b" providerId="LiveId" clId="{1C6E033C-0877-4418-A2F0-444E4106371D}" dt="2022-07-20T23:55:40.193" v="667"/>
          <ac:picMkLst>
            <pc:docMk/>
            <pc:sldMk cId="2790743680" sldId="329"/>
            <ac:picMk id="7" creationId="{77E94720-70CB-F8D7-B24E-F96866724E01}"/>
          </ac:picMkLst>
        </pc:picChg>
        <pc:picChg chg="mod">
          <ac:chgData name="Keneth Murillo" userId="d64200f6f6278c4b" providerId="LiveId" clId="{1C6E033C-0877-4418-A2F0-444E4106371D}" dt="2022-07-20T23:55:40.193" v="667"/>
          <ac:picMkLst>
            <pc:docMk/>
            <pc:sldMk cId="2790743680" sldId="329"/>
            <ac:picMk id="8" creationId="{BB5704BB-39F7-0C1A-D04D-61330C6A05FA}"/>
          </ac:picMkLst>
        </pc:picChg>
        <pc:picChg chg="mod">
          <ac:chgData name="Keneth Murillo" userId="d64200f6f6278c4b" providerId="LiveId" clId="{1C6E033C-0877-4418-A2F0-444E4106371D}" dt="2022-07-20T23:55:40.193" v="667"/>
          <ac:picMkLst>
            <pc:docMk/>
            <pc:sldMk cId="2790743680" sldId="329"/>
            <ac:picMk id="9" creationId="{F95B5167-1EE4-3B07-F2CF-1C2D9E3EAF95}"/>
          </ac:picMkLst>
        </pc:picChg>
        <pc:picChg chg="mod">
          <ac:chgData name="Keneth Murillo" userId="d64200f6f6278c4b" providerId="LiveId" clId="{1C6E033C-0877-4418-A2F0-444E4106371D}" dt="2022-07-20T23:55:40.193" v="667"/>
          <ac:picMkLst>
            <pc:docMk/>
            <pc:sldMk cId="2790743680" sldId="329"/>
            <ac:picMk id="10" creationId="{A1DC8D4A-8140-10AB-4853-2AFDF905A745}"/>
          </ac:picMkLst>
        </pc:picChg>
        <pc:picChg chg="mod">
          <ac:chgData name="Keneth Murillo" userId="d64200f6f6278c4b" providerId="LiveId" clId="{1C6E033C-0877-4418-A2F0-444E4106371D}" dt="2022-07-20T23:55:40.193" v="667"/>
          <ac:picMkLst>
            <pc:docMk/>
            <pc:sldMk cId="2790743680" sldId="329"/>
            <ac:picMk id="11" creationId="{B5A3ACB8-2831-D95E-1FBC-3BCC6430271B}"/>
          </ac:picMkLst>
        </pc:picChg>
      </pc:sldChg>
      <pc:sldChg chg="modSp add mod setBg">
        <pc:chgData name="Keneth Murillo" userId="d64200f6f6278c4b" providerId="LiveId" clId="{1C6E033C-0877-4418-A2F0-444E4106371D}" dt="2022-07-21T00:11:14.586" v="730" actId="20577"/>
        <pc:sldMkLst>
          <pc:docMk/>
          <pc:sldMk cId="2758902376" sldId="330"/>
        </pc:sldMkLst>
        <pc:spChg chg="mod">
          <ac:chgData name="Keneth Murillo" userId="d64200f6f6278c4b" providerId="LiveId" clId="{1C6E033C-0877-4418-A2F0-444E4106371D}" dt="2022-07-21T00:11:14.586" v="730" actId="20577"/>
          <ac:spMkLst>
            <pc:docMk/>
            <pc:sldMk cId="2758902376" sldId="330"/>
            <ac:spMk id="87" creationId="{00000000-0000-0000-0000-000000000000}"/>
          </ac:spMkLst>
        </pc:spChg>
      </pc:sldChg>
      <pc:sldChg chg="add del">
        <pc:chgData name="Keneth Murillo" userId="d64200f6f6278c4b" providerId="LiveId" clId="{1C6E033C-0877-4418-A2F0-444E4106371D}" dt="2022-07-20T22:51:44.293" v="2" actId="47"/>
        <pc:sldMkLst>
          <pc:docMk/>
          <pc:sldMk cId="850411864" sldId="4923"/>
        </pc:sldMkLst>
      </pc:sldChg>
      <pc:sldChg chg="add del">
        <pc:chgData name="Keneth Murillo" userId="d64200f6f6278c4b" providerId="LiveId" clId="{1C6E033C-0877-4418-A2F0-444E4106371D}" dt="2022-07-20T22:51:44.293" v="2" actId="47"/>
        <pc:sldMkLst>
          <pc:docMk/>
          <pc:sldMk cId="1534935212" sldId="4924"/>
        </pc:sldMkLst>
      </pc:sldChg>
      <pc:sldChg chg="add del">
        <pc:chgData name="Keneth Murillo" userId="d64200f6f6278c4b" providerId="LiveId" clId="{1C6E033C-0877-4418-A2F0-444E4106371D}" dt="2022-07-20T22:51:44.293" v="2" actId="47"/>
        <pc:sldMkLst>
          <pc:docMk/>
          <pc:sldMk cId="4165904661" sldId="4926"/>
        </pc:sldMkLst>
      </pc:sldChg>
      <pc:sldChg chg="add del">
        <pc:chgData name="Keneth Murillo" userId="d64200f6f6278c4b" providerId="LiveId" clId="{1C6E033C-0877-4418-A2F0-444E4106371D}" dt="2022-07-20T22:51:44.293" v="2" actId="47"/>
        <pc:sldMkLst>
          <pc:docMk/>
          <pc:sldMk cId="3253207655" sldId="4928"/>
        </pc:sldMkLst>
      </pc:sldChg>
      <pc:sldChg chg="add del">
        <pc:chgData name="Keneth Murillo" userId="d64200f6f6278c4b" providerId="LiveId" clId="{1C6E033C-0877-4418-A2F0-444E4106371D}" dt="2022-07-20T22:51:44.293" v="2" actId="47"/>
        <pc:sldMkLst>
          <pc:docMk/>
          <pc:sldMk cId="0" sldId="4930"/>
        </pc:sldMkLst>
      </pc:sldChg>
      <pc:sldChg chg="add del">
        <pc:chgData name="Keneth Murillo" userId="d64200f6f6278c4b" providerId="LiveId" clId="{1C6E033C-0877-4418-A2F0-444E4106371D}" dt="2022-07-20T22:51:44.293" v="2" actId="47"/>
        <pc:sldMkLst>
          <pc:docMk/>
          <pc:sldMk cId="3293217698" sldId="4963"/>
        </pc:sldMkLst>
      </pc:sldChg>
      <pc:sldChg chg="add del">
        <pc:chgData name="Keneth Murillo" userId="d64200f6f6278c4b" providerId="LiveId" clId="{1C6E033C-0877-4418-A2F0-444E4106371D}" dt="2022-07-20T22:51:44.293" v="2" actId="47"/>
        <pc:sldMkLst>
          <pc:docMk/>
          <pc:sldMk cId="745478944" sldId="4964"/>
        </pc:sldMkLst>
      </pc:sldChg>
      <pc:sldChg chg="add del">
        <pc:chgData name="Keneth Murillo" userId="d64200f6f6278c4b" providerId="LiveId" clId="{1C6E033C-0877-4418-A2F0-444E4106371D}" dt="2022-07-20T22:51:44.293" v="2" actId="47"/>
        <pc:sldMkLst>
          <pc:docMk/>
          <pc:sldMk cId="1647136765" sldId="4965"/>
        </pc:sldMkLst>
      </pc:sldChg>
      <pc:sldChg chg="add del">
        <pc:chgData name="Keneth Murillo" userId="d64200f6f6278c4b" providerId="LiveId" clId="{1C6E033C-0877-4418-A2F0-444E4106371D}" dt="2022-07-20T22:51:44.293" v="2" actId="47"/>
        <pc:sldMkLst>
          <pc:docMk/>
          <pc:sldMk cId="4213501987" sldId="4966"/>
        </pc:sldMkLst>
      </pc:sldChg>
      <pc:sldChg chg="add del">
        <pc:chgData name="Keneth Murillo" userId="d64200f6f6278c4b" providerId="LiveId" clId="{1C6E033C-0877-4418-A2F0-444E4106371D}" dt="2022-07-20T22:51:44.293" v="2" actId="47"/>
        <pc:sldMkLst>
          <pc:docMk/>
          <pc:sldMk cId="3414962076" sldId="4967"/>
        </pc:sldMkLst>
      </pc:sldChg>
      <pc:sldChg chg="add del">
        <pc:chgData name="Keneth Murillo" userId="d64200f6f6278c4b" providerId="LiveId" clId="{1C6E033C-0877-4418-A2F0-444E4106371D}" dt="2022-07-20T22:51:44.293" v="2" actId="47"/>
        <pc:sldMkLst>
          <pc:docMk/>
          <pc:sldMk cId="1833558616" sldId="4968"/>
        </pc:sldMkLst>
      </pc:sldChg>
      <pc:sldChg chg="add del">
        <pc:chgData name="Keneth Murillo" userId="d64200f6f6278c4b" providerId="LiveId" clId="{1C6E033C-0877-4418-A2F0-444E4106371D}" dt="2022-07-20T22:51:44.293" v="2" actId="47"/>
        <pc:sldMkLst>
          <pc:docMk/>
          <pc:sldMk cId="277664639" sldId="4969"/>
        </pc:sldMkLst>
      </pc:sldChg>
      <pc:sldChg chg="add del">
        <pc:chgData name="Keneth Murillo" userId="d64200f6f6278c4b" providerId="LiveId" clId="{1C6E033C-0877-4418-A2F0-444E4106371D}" dt="2022-07-20T22:51:44.293" v="2" actId="47"/>
        <pc:sldMkLst>
          <pc:docMk/>
          <pc:sldMk cId="4171963130" sldId="4970"/>
        </pc:sldMkLst>
      </pc:sldChg>
      <pc:sldChg chg="add del">
        <pc:chgData name="Keneth Murillo" userId="d64200f6f6278c4b" providerId="LiveId" clId="{1C6E033C-0877-4418-A2F0-444E4106371D}" dt="2022-07-20T22:51:44.293" v="2" actId="47"/>
        <pc:sldMkLst>
          <pc:docMk/>
          <pc:sldMk cId="1170438340" sldId="4971"/>
        </pc:sldMkLst>
      </pc:sldChg>
      <pc:sldChg chg="add del">
        <pc:chgData name="Keneth Murillo" userId="d64200f6f6278c4b" providerId="LiveId" clId="{1C6E033C-0877-4418-A2F0-444E4106371D}" dt="2022-07-20T22:51:44.293" v="2" actId="47"/>
        <pc:sldMkLst>
          <pc:docMk/>
          <pc:sldMk cId="579751649" sldId="2123258550"/>
        </pc:sldMkLst>
      </pc:sldChg>
      <pc:sldChg chg="add del">
        <pc:chgData name="Keneth Murillo" userId="d64200f6f6278c4b" providerId="LiveId" clId="{1C6E033C-0877-4418-A2F0-444E4106371D}" dt="2022-07-20T22:51:44.293" v="2" actId="47"/>
        <pc:sldMkLst>
          <pc:docMk/>
          <pc:sldMk cId="1908950374" sldId="2123258552"/>
        </pc:sldMkLst>
      </pc:sldChg>
      <pc:sldChg chg="add del">
        <pc:chgData name="Keneth Murillo" userId="d64200f6f6278c4b" providerId="LiveId" clId="{1C6E033C-0877-4418-A2F0-444E4106371D}" dt="2022-07-20T22:51:44.293" v="2" actId="47"/>
        <pc:sldMkLst>
          <pc:docMk/>
          <pc:sldMk cId="3999664338" sldId="2123258553"/>
        </pc:sldMkLst>
      </pc:sldChg>
      <pc:sldChg chg="add del">
        <pc:chgData name="Keneth Murillo" userId="d64200f6f6278c4b" providerId="LiveId" clId="{1C6E033C-0877-4418-A2F0-444E4106371D}" dt="2022-07-20T22:51:44.293" v="2" actId="47"/>
        <pc:sldMkLst>
          <pc:docMk/>
          <pc:sldMk cId="2160453440" sldId="2123258554"/>
        </pc:sldMkLst>
      </pc:sldChg>
      <pc:sldChg chg="add del">
        <pc:chgData name="Keneth Murillo" userId="d64200f6f6278c4b" providerId="LiveId" clId="{1C6E033C-0877-4418-A2F0-444E4106371D}" dt="2022-07-20T22:51:44.293" v="2" actId="47"/>
        <pc:sldMkLst>
          <pc:docMk/>
          <pc:sldMk cId="2076819809" sldId="2123258555"/>
        </pc:sldMkLst>
      </pc:sldChg>
      <pc:sldChg chg="add del">
        <pc:chgData name="Keneth Murillo" userId="d64200f6f6278c4b" providerId="LiveId" clId="{1C6E033C-0877-4418-A2F0-444E4106371D}" dt="2022-07-20T22:51:44.293" v="2" actId="47"/>
        <pc:sldMkLst>
          <pc:docMk/>
          <pc:sldMk cId="505605573" sldId="2123258556"/>
        </pc:sldMkLst>
      </pc:sldChg>
      <pc:sldMasterChg chg="addSldLayout delSldLayout">
        <pc:chgData name="Keneth Murillo" userId="d64200f6f6278c4b" providerId="LiveId" clId="{1C6E033C-0877-4418-A2F0-444E4106371D}" dt="2022-07-20T23:56:56.834" v="673" actId="47"/>
        <pc:sldMasterMkLst>
          <pc:docMk/>
          <pc:sldMasterMk cId="0" sldId="2147483658"/>
        </pc:sldMasterMkLst>
        <pc:sldLayoutChg chg="add del">
          <pc:chgData name="Keneth Murillo" userId="d64200f6f6278c4b" providerId="LiveId" clId="{1C6E033C-0877-4418-A2F0-444E4106371D}" dt="2022-07-20T22:51:44.293" v="2" actId="47"/>
          <pc:sldLayoutMkLst>
            <pc:docMk/>
            <pc:sldMasterMk cId="0" sldId="2147483658"/>
            <pc:sldLayoutMk cId="0" sldId="2147483649"/>
          </pc:sldLayoutMkLst>
        </pc:sldLayoutChg>
        <pc:sldLayoutChg chg="add del">
          <pc:chgData name="Keneth Murillo" userId="d64200f6f6278c4b" providerId="LiveId" clId="{1C6E033C-0877-4418-A2F0-444E4106371D}" dt="2022-07-20T22:51:44.293" v="2" actId="47"/>
          <pc:sldLayoutMkLst>
            <pc:docMk/>
            <pc:sldMasterMk cId="0" sldId="2147483658"/>
            <pc:sldLayoutMk cId="0" sldId="2147483650"/>
          </pc:sldLayoutMkLst>
        </pc:sldLayoutChg>
        <pc:sldLayoutChg chg="add del">
          <pc:chgData name="Keneth Murillo" userId="d64200f6f6278c4b" providerId="LiveId" clId="{1C6E033C-0877-4418-A2F0-444E4106371D}" dt="2022-07-20T22:51:44.293" v="2" actId="47"/>
          <pc:sldLayoutMkLst>
            <pc:docMk/>
            <pc:sldMasterMk cId="0" sldId="2147483658"/>
            <pc:sldLayoutMk cId="0" sldId="2147483651"/>
          </pc:sldLayoutMkLst>
        </pc:sldLayoutChg>
        <pc:sldLayoutChg chg="add del">
          <pc:chgData name="Keneth Murillo" userId="d64200f6f6278c4b" providerId="LiveId" clId="{1C6E033C-0877-4418-A2F0-444E4106371D}" dt="2022-07-20T22:51:44.293" v="2" actId="47"/>
          <pc:sldLayoutMkLst>
            <pc:docMk/>
            <pc:sldMasterMk cId="0" sldId="2147483658"/>
            <pc:sldLayoutMk cId="0" sldId="2147483652"/>
          </pc:sldLayoutMkLst>
        </pc:sldLayoutChg>
        <pc:sldLayoutChg chg="add del">
          <pc:chgData name="Keneth Murillo" userId="d64200f6f6278c4b" providerId="LiveId" clId="{1C6E033C-0877-4418-A2F0-444E4106371D}" dt="2022-07-20T22:51:44.293" v="2" actId="47"/>
          <pc:sldLayoutMkLst>
            <pc:docMk/>
            <pc:sldMasterMk cId="0" sldId="2147483658"/>
            <pc:sldLayoutMk cId="0" sldId="2147483653"/>
          </pc:sldLayoutMkLst>
        </pc:sldLayoutChg>
        <pc:sldLayoutChg chg="add del">
          <pc:chgData name="Keneth Murillo" userId="d64200f6f6278c4b" providerId="LiveId" clId="{1C6E033C-0877-4418-A2F0-444E4106371D}" dt="2022-07-20T22:51:44.293" v="2" actId="47"/>
          <pc:sldLayoutMkLst>
            <pc:docMk/>
            <pc:sldMasterMk cId="0" sldId="2147483658"/>
            <pc:sldLayoutMk cId="0" sldId="2147483654"/>
          </pc:sldLayoutMkLst>
        </pc:sldLayoutChg>
        <pc:sldLayoutChg chg="add del">
          <pc:chgData name="Keneth Murillo" userId="d64200f6f6278c4b" providerId="LiveId" clId="{1C6E033C-0877-4418-A2F0-444E4106371D}" dt="2022-07-20T22:51:44.293" v="2" actId="47"/>
          <pc:sldLayoutMkLst>
            <pc:docMk/>
            <pc:sldMasterMk cId="0" sldId="2147483658"/>
            <pc:sldLayoutMk cId="0" sldId="2147483655"/>
          </pc:sldLayoutMkLst>
        </pc:sldLayoutChg>
        <pc:sldLayoutChg chg="add del">
          <pc:chgData name="Keneth Murillo" userId="d64200f6f6278c4b" providerId="LiveId" clId="{1C6E033C-0877-4418-A2F0-444E4106371D}" dt="2022-07-20T22:51:44.293" v="2" actId="47"/>
          <pc:sldLayoutMkLst>
            <pc:docMk/>
            <pc:sldMasterMk cId="0" sldId="2147483658"/>
            <pc:sldLayoutMk cId="0" sldId="2147483656"/>
          </pc:sldLayoutMkLst>
        </pc:sldLayoutChg>
        <pc:sldLayoutChg chg="add del">
          <pc:chgData name="Keneth Murillo" userId="d64200f6f6278c4b" providerId="LiveId" clId="{1C6E033C-0877-4418-A2F0-444E4106371D}" dt="2022-07-20T22:51:44.293" v="2" actId="47"/>
          <pc:sldLayoutMkLst>
            <pc:docMk/>
            <pc:sldMasterMk cId="0" sldId="2147483658"/>
            <pc:sldLayoutMk cId="0" sldId="2147483657"/>
          </pc:sldLayoutMkLst>
        </pc:sldLayoutChg>
        <pc:sldLayoutChg chg="add del">
          <pc:chgData name="Keneth Murillo" userId="d64200f6f6278c4b" providerId="LiveId" clId="{1C6E033C-0877-4418-A2F0-444E4106371D}" dt="2022-07-20T23:32:39.717" v="82" actId="47"/>
          <pc:sldLayoutMkLst>
            <pc:docMk/>
            <pc:sldMasterMk cId="0" sldId="2147483658"/>
            <pc:sldLayoutMk cId="1985795975" sldId="2147483662"/>
          </pc:sldLayoutMkLst>
        </pc:sldLayoutChg>
        <pc:sldLayoutChg chg="add del">
          <pc:chgData name="Keneth Murillo" userId="d64200f6f6278c4b" providerId="LiveId" clId="{1C6E033C-0877-4418-A2F0-444E4106371D}" dt="2022-07-20T22:51:44.293" v="2" actId="47"/>
          <pc:sldLayoutMkLst>
            <pc:docMk/>
            <pc:sldMasterMk cId="0" sldId="2147483658"/>
            <pc:sldLayoutMk cId="2769210970" sldId="2147483662"/>
          </pc:sldLayoutMkLst>
        </pc:sldLayoutChg>
        <pc:sldLayoutChg chg="del">
          <pc:chgData name="Keneth Murillo" userId="d64200f6f6278c4b" providerId="LiveId" clId="{1C6E033C-0877-4418-A2F0-444E4106371D}" dt="2022-07-20T23:39:29.649" v="362" actId="47"/>
          <pc:sldLayoutMkLst>
            <pc:docMk/>
            <pc:sldMasterMk cId="0" sldId="2147483658"/>
            <pc:sldLayoutMk cId="3149645691" sldId="2147483662"/>
          </pc:sldLayoutMkLst>
        </pc:sldLayoutChg>
        <pc:sldLayoutChg chg="add del">
          <pc:chgData name="Keneth Murillo" userId="d64200f6f6278c4b" providerId="LiveId" clId="{1C6E033C-0877-4418-A2F0-444E4106371D}" dt="2022-07-20T23:32:39.717" v="82" actId="47"/>
          <pc:sldLayoutMkLst>
            <pc:docMk/>
            <pc:sldMasterMk cId="0" sldId="2147483658"/>
            <pc:sldLayoutMk cId="3972452845" sldId="2147483663"/>
          </pc:sldLayoutMkLst>
        </pc:sldLayoutChg>
        <pc:sldLayoutChg chg="del">
          <pc:chgData name="Keneth Murillo" userId="d64200f6f6278c4b" providerId="LiveId" clId="{1C6E033C-0877-4418-A2F0-444E4106371D}" dt="2022-07-20T23:56:56.834" v="673" actId="47"/>
          <pc:sldLayoutMkLst>
            <pc:docMk/>
            <pc:sldMasterMk cId="0" sldId="2147483658"/>
            <pc:sldLayoutMk cId="650334154" sldId="2147483664"/>
          </pc:sldLayoutMkLst>
        </pc:sldLayoutChg>
        <pc:sldLayoutChg chg="add del">
          <pc:chgData name="Keneth Murillo" userId="d64200f6f6278c4b" providerId="LiveId" clId="{1C6E033C-0877-4418-A2F0-444E4106371D}" dt="2022-07-20T22:51:44.293" v="2" actId="47"/>
          <pc:sldLayoutMkLst>
            <pc:docMk/>
            <pc:sldMasterMk cId="0" sldId="2147483658"/>
            <pc:sldLayoutMk cId="4233444113" sldId="2147483664"/>
          </pc:sldLayoutMkLst>
        </pc:sldLayoutChg>
        <pc:sldLayoutChg chg="add del">
          <pc:chgData name="Keneth Murillo" userId="d64200f6f6278c4b" providerId="LiveId" clId="{1C6E033C-0877-4418-A2F0-444E4106371D}" dt="2022-07-20T22:51:44.293" v="2" actId="47"/>
          <pc:sldLayoutMkLst>
            <pc:docMk/>
            <pc:sldMasterMk cId="0" sldId="2147483658"/>
            <pc:sldLayoutMk cId="3451623733" sldId="2147483665"/>
          </pc:sldLayoutMkLst>
        </pc:sldLayoutChg>
        <pc:sldLayoutChg chg="add del">
          <pc:chgData name="Keneth Murillo" userId="d64200f6f6278c4b" providerId="LiveId" clId="{1C6E033C-0877-4418-A2F0-444E4106371D}" dt="2022-07-20T22:51:44.293" v="2" actId="47"/>
          <pc:sldLayoutMkLst>
            <pc:docMk/>
            <pc:sldMasterMk cId="0" sldId="2147483658"/>
            <pc:sldLayoutMk cId="3900688108" sldId="2147483666"/>
          </pc:sldLayoutMkLst>
        </pc:sldLayoutChg>
        <pc:sldLayoutChg chg="add del">
          <pc:chgData name="Keneth Murillo" userId="d64200f6f6278c4b" providerId="LiveId" clId="{1C6E033C-0877-4418-A2F0-444E4106371D}" dt="2022-07-20T22:51:44.293" v="2" actId="47"/>
          <pc:sldLayoutMkLst>
            <pc:docMk/>
            <pc:sldMasterMk cId="0" sldId="2147483658"/>
            <pc:sldLayoutMk cId="1575790140" sldId="2147483667"/>
          </pc:sldLayoutMkLst>
        </pc:sldLayoutChg>
        <pc:sldLayoutChg chg="add del">
          <pc:chgData name="Keneth Murillo" userId="d64200f6f6278c4b" providerId="LiveId" clId="{1C6E033C-0877-4418-A2F0-444E4106371D}" dt="2022-07-20T22:51:44.293" v="2" actId="47"/>
          <pc:sldLayoutMkLst>
            <pc:docMk/>
            <pc:sldMasterMk cId="0" sldId="2147483658"/>
            <pc:sldLayoutMk cId="3250854557" sldId="2147483668"/>
          </pc:sldLayoutMkLst>
        </pc:sldLayoutChg>
        <pc:sldLayoutChg chg="add del">
          <pc:chgData name="Keneth Murillo" userId="d64200f6f6278c4b" providerId="LiveId" clId="{1C6E033C-0877-4418-A2F0-444E4106371D}" dt="2022-07-20T22:51:44.293" v="2" actId="47"/>
          <pc:sldLayoutMkLst>
            <pc:docMk/>
            <pc:sldMasterMk cId="0" sldId="2147483658"/>
            <pc:sldLayoutMk cId="2922506973" sldId="2147483669"/>
          </pc:sldLayoutMkLst>
        </pc:sldLayoutChg>
      </pc:sldMasterChg>
    </pc:docChg>
  </pc:docChgLst>
  <pc:docChgLst>
    <pc:chgData name="Keneth Murillo" userId="d64200f6f6278c4b" providerId="LiveId" clId="{D6C7C9D0-48F3-4C76-AAEF-8E902786A8F2}"/>
    <pc:docChg chg="addSld delSld modSld modSection">
      <pc:chgData name="Keneth Murillo" userId="d64200f6f6278c4b" providerId="LiveId" clId="{D6C7C9D0-48F3-4C76-AAEF-8E902786A8F2}" dt="2022-08-06T00:26:19.120" v="10" actId="47"/>
      <pc:docMkLst>
        <pc:docMk/>
      </pc:docMkLst>
      <pc:sldChg chg="modSp add mod">
        <pc:chgData name="Keneth Murillo" userId="d64200f6f6278c4b" providerId="LiveId" clId="{D6C7C9D0-48F3-4C76-AAEF-8E902786A8F2}" dt="2022-08-06T00:15:27.838" v="8" actId="207"/>
        <pc:sldMkLst>
          <pc:docMk/>
          <pc:sldMk cId="0" sldId="256"/>
        </pc:sldMkLst>
        <pc:spChg chg="mod">
          <ac:chgData name="Keneth Murillo" userId="d64200f6f6278c4b" providerId="LiveId" clId="{D6C7C9D0-48F3-4C76-AAEF-8E902786A8F2}" dt="2022-08-06T00:15:27.838" v="8" actId="207"/>
          <ac:spMkLst>
            <pc:docMk/>
            <pc:sldMk cId="0" sldId="256"/>
            <ac:spMk id="70" creationId="{00000000-0000-0000-0000-000000000000}"/>
          </ac:spMkLst>
        </pc:spChg>
      </pc:sldChg>
      <pc:sldChg chg="del">
        <pc:chgData name="Keneth Murillo" userId="d64200f6f6278c4b" providerId="LiveId" clId="{D6C7C9D0-48F3-4C76-AAEF-8E902786A8F2}" dt="2022-08-06T00:26:19.120" v="10" actId="47"/>
        <pc:sldMkLst>
          <pc:docMk/>
          <pc:sldMk cId="0" sldId="257"/>
        </pc:sldMkLst>
      </pc:sldChg>
      <pc:sldChg chg="del">
        <pc:chgData name="Keneth Murillo" userId="d64200f6f6278c4b" providerId="LiveId" clId="{D6C7C9D0-48F3-4C76-AAEF-8E902786A8F2}" dt="2022-08-06T00:26:19.120" v="10" actId="47"/>
        <pc:sldMkLst>
          <pc:docMk/>
          <pc:sldMk cId="0" sldId="258"/>
        </pc:sldMkLst>
      </pc:sldChg>
      <pc:sldChg chg="del">
        <pc:chgData name="Keneth Murillo" userId="d64200f6f6278c4b" providerId="LiveId" clId="{D6C7C9D0-48F3-4C76-AAEF-8E902786A8F2}" dt="2022-08-06T00:26:19.120" v="10" actId="47"/>
        <pc:sldMkLst>
          <pc:docMk/>
          <pc:sldMk cId="0" sldId="259"/>
        </pc:sldMkLst>
      </pc:sldChg>
      <pc:sldChg chg="del">
        <pc:chgData name="Keneth Murillo" userId="d64200f6f6278c4b" providerId="LiveId" clId="{D6C7C9D0-48F3-4C76-AAEF-8E902786A8F2}" dt="2022-08-06T00:26:19.120" v="10" actId="47"/>
        <pc:sldMkLst>
          <pc:docMk/>
          <pc:sldMk cId="0" sldId="260"/>
        </pc:sldMkLst>
      </pc:sldChg>
      <pc:sldChg chg="del">
        <pc:chgData name="Keneth Murillo" userId="d64200f6f6278c4b" providerId="LiveId" clId="{D6C7C9D0-48F3-4C76-AAEF-8E902786A8F2}" dt="2022-08-06T00:26:19.120" v="10" actId="47"/>
        <pc:sldMkLst>
          <pc:docMk/>
          <pc:sldMk cId="0" sldId="261"/>
        </pc:sldMkLst>
      </pc:sldChg>
      <pc:sldChg chg="del">
        <pc:chgData name="Keneth Murillo" userId="d64200f6f6278c4b" providerId="LiveId" clId="{D6C7C9D0-48F3-4C76-AAEF-8E902786A8F2}" dt="2022-08-06T00:26:19.120" v="10" actId="47"/>
        <pc:sldMkLst>
          <pc:docMk/>
          <pc:sldMk cId="0" sldId="262"/>
        </pc:sldMkLst>
      </pc:sldChg>
      <pc:sldChg chg="del">
        <pc:chgData name="Keneth Murillo" userId="d64200f6f6278c4b" providerId="LiveId" clId="{D6C7C9D0-48F3-4C76-AAEF-8E902786A8F2}" dt="2022-08-06T00:26:19.120" v="10" actId="47"/>
        <pc:sldMkLst>
          <pc:docMk/>
          <pc:sldMk cId="0" sldId="263"/>
        </pc:sldMkLst>
      </pc:sldChg>
      <pc:sldChg chg="del">
        <pc:chgData name="Keneth Murillo" userId="d64200f6f6278c4b" providerId="LiveId" clId="{D6C7C9D0-48F3-4C76-AAEF-8E902786A8F2}" dt="2022-08-06T00:26:19.120" v="10" actId="47"/>
        <pc:sldMkLst>
          <pc:docMk/>
          <pc:sldMk cId="0" sldId="264"/>
        </pc:sldMkLst>
      </pc:sldChg>
      <pc:sldChg chg="del">
        <pc:chgData name="Keneth Murillo" userId="d64200f6f6278c4b" providerId="LiveId" clId="{D6C7C9D0-48F3-4C76-AAEF-8E902786A8F2}" dt="2022-08-06T00:26:19.120" v="10" actId="47"/>
        <pc:sldMkLst>
          <pc:docMk/>
          <pc:sldMk cId="0" sldId="265"/>
        </pc:sldMkLst>
      </pc:sldChg>
      <pc:sldChg chg="del">
        <pc:chgData name="Keneth Murillo" userId="d64200f6f6278c4b" providerId="LiveId" clId="{D6C7C9D0-48F3-4C76-AAEF-8E902786A8F2}" dt="2022-08-06T00:26:19.120" v="10" actId="47"/>
        <pc:sldMkLst>
          <pc:docMk/>
          <pc:sldMk cId="0" sldId="266"/>
        </pc:sldMkLst>
      </pc:sldChg>
      <pc:sldChg chg="del">
        <pc:chgData name="Keneth Murillo" userId="d64200f6f6278c4b" providerId="LiveId" clId="{D6C7C9D0-48F3-4C76-AAEF-8E902786A8F2}" dt="2022-08-06T00:26:19.120" v="10" actId="47"/>
        <pc:sldMkLst>
          <pc:docMk/>
          <pc:sldMk cId="0" sldId="267"/>
        </pc:sldMkLst>
      </pc:sldChg>
      <pc:sldChg chg="del">
        <pc:chgData name="Keneth Murillo" userId="d64200f6f6278c4b" providerId="LiveId" clId="{D6C7C9D0-48F3-4C76-AAEF-8E902786A8F2}" dt="2022-08-06T00:26:19.120" v="10" actId="47"/>
        <pc:sldMkLst>
          <pc:docMk/>
          <pc:sldMk cId="0" sldId="268"/>
        </pc:sldMkLst>
      </pc:sldChg>
      <pc:sldChg chg="del">
        <pc:chgData name="Keneth Murillo" userId="d64200f6f6278c4b" providerId="LiveId" clId="{D6C7C9D0-48F3-4C76-AAEF-8E902786A8F2}" dt="2022-08-06T00:26:19.120" v="10" actId="47"/>
        <pc:sldMkLst>
          <pc:docMk/>
          <pc:sldMk cId="0" sldId="269"/>
        </pc:sldMkLst>
      </pc:sldChg>
      <pc:sldChg chg="del">
        <pc:chgData name="Keneth Murillo" userId="d64200f6f6278c4b" providerId="LiveId" clId="{D6C7C9D0-48F3-4C76-AAEF-8E902786A8F2}" dt="2022-08-06T00:26:19.120" v="10" actId="47"/>
        <pc:sldMkLst>
          <pc:docMk/>
          <pc:sldMk cId="0" sldId="270"/>
        </pc:sldMkLst>
      </pc:sldChg>
      <pc:sldChg chg="del">
        <pc:chgData name="Keneth Murillo" userId="d64200f6f6278c4b" providerId="LiveId" clId="{D6C7C9D0-48F3-4C76-AAEF-8E902786A8F2}" dt="2022-08-06T00:26:19.120" v="10" actId="47"/>
        <pc:sldMkLst>
          <pc:docMk/>
          <pc:sldMk cId="0" sldId="271"/>
        </pc:sldMkLst>
      </pc:sldChg>
      <pc:sldChg chg="del">
        <pc:chgData name="Keneth Murillo" userId="d64200f6f6278c4b" providerId="LiveId" clId="{D6C7C9D0-48F3-4C76-AAEF-8E902786A8F2}" dt="2022-08-06T00:26:19.120" v="10" actId="47"/>
        <pc:sldMkLst>
          <pc:docMk/>
          <pc:sldMk cId="0" sldId="272"/>
        </pc:sldMkLst>
      </pc:sldChg>
      <pc:sldChg chg="del">
        <pc:chgData name="Keneth Murillo" userId="d64200f6f6278c4b" providerId="LiveId" clId="{D6C7C9D0-48F3-4C76-AAEF-8E902786A8F2}" dt="2022-08-06T00:26:19.120" v="10" actId="47"/>
        <pc:sldMkLst>
          <pc:docMk/>
          <pc:sldMk cId="0" sldId="273"/>
        </pc:sldMkLst>
      </pc:sldChg>
      <pc:sldChg chg="del">
        <pc:chgData name="Keneth Murillo" userId="d64200f6f6278c4b" providerId="LiveId" clId="{D6C7C9D0-48F3-4C76-AAEF-8E902786A8F2}" dt="2022-08-06T00:26:19.120" v="10" actId="47"/>
        <pc:sldMkLst>
          <pc:docMk/>
          <pc:sldMk cId="0" sldId="275"/>
        </pc:sldMkLst>
      </pc:sldChg>
      <pc:sldChg chg="del">
        <pc:chgData name="Keneth Murillo" userId="d64200f6f6278c4b" providerId="LiveId" clId="{D6C7C9D0-48F3-4C76-AAEF-8E902786A8F2}" dt="2022-08-06T00:26:19.120" v="10" actId="47"/>
        <pc:sldMkLst>
          <pc:docMk/>
          <pc:sldMk cId="0" sldId="276"/>
        </pc:sldMkLst>
      </pc:sldChg>
      <pc:sldChg chg="del">
        <pc:chgData name="Keneth Murillo" userId="d64200f6f6278c4b" providerId="LiveId" clId="{D6C7C9D0-48F3-4C76-AAEF-8E902786A8F2}" dt="2022-08-06T00:26:19.120" v="10" actId="47"/>
        <pc:sldMkLst>
          <pc:docMk/>
          <pc:sldMk cId="0" sldId="277"/>
        </pc:sldMkLst>
      </pc:sldChg>
      <pc:sldChg chg="del">
        <pc:chgData name="Keneth Murillo" userId="d64200f6f6278c4b" providerId="LiveId" clId="{D6C7C9D0-48F3-4C76-AAEF-8E902786A8F2}" dt="2022-08-06T00:26:19.120" v="10" actId="47"/>
        <pc:sldMkLst>
          <pc:docMk/>
          <pc:sldMk cId="0" sldId="278"/>
        </pc:sldMkLst>
      </pc:sldChg>
      <pc:sldChg chg="del">
        <pc:chgData name="Keneth Murillo" userId="d64200f6f6278c4b" providerId="LiveId" clId="{D6C7C9D0-48F3-4C76-AAEF-8E902786A8F2}" dt="2022-08-06T00:26:19.120" v="10" actId="47"/>
        <pc:sldMkLst>
          <pc:docMk/>
          <pc:sldMk cId="0" sldId="279"/>
        </pc:sldMkLst>
      </pc:sldChg>
      <pc:sldChg chg="del">
        <pc:chgData name="Keneth Murillo" userId="d64200f6f6278c4b" providerId="LiveId" clId="{D6C7C9D0-48F3-4C76-AAEF-8E902786A8F2}" dt="2022-08-06T00:26:19.120" v="10" actId="47"/>
        <pc:sldMkLst>
          <pc:docMk/>
          <pc:sldMk cId="0" sldId="280"/>
        </pc:sldMkLst>
      </pc:sldChg>
      <pc:sldChg chg="del">
        <pc:chgData name="Keneth Murillo" userId="d64200f6f6278c4b" providerId="LiveId" clId="{D6C7C9D0-48F3-4C76-AAEF-8E902786A8F2}" dt="2022-08-06T00:26:19.120" v="10" actId="47"/>
        <pc:sldMkLst>
          <pc:docMk/>
          <pc:sldMk cId="0" sldId="281"/>
        </pc:sldMkLst>
      </pc:sldChg>
      <pc:sldChg chg="del">
        <pc:chgData name="Keneth Murillo" userId="d64200f6f6278c4b" providerId="LiveId" clId="{D6C7C9D0-48F3-4C76-AAEF-8E902786A8F2}" dt="2022-08-06T00:26:19.120" v="10" actId="47"/>
        <pc:sldMkLst>
          <pc:docMk/>
          <pc:sldMk cId="0" sldId="282"/>
        </pc:sldMkLst>
      </pc:sldChg>
      <pc:sldChg chg="del">
        <pc:chgData name="Keneth Murillo" userId="d64200f6f6278c4b" providerId="LiveId" clId="{D6C7C9D0-48F3-4C76-AAEF-8E902786A8F2}" dt="2022-08-06T00:26:19.120" v="10" actId="47"/>
        <pc:sldMkLst>
          <pc:docMk/>
          <pc:sldMk cId="0" sldId="283"/>
        </pc:sldMkLst>
      </pc:sldChg>
      <pc:sldChg chg="del">
        <pc:chgData name="Keneth Murillo" userId="d64200f6f6278c4b" providerId="LiveId" clId="{D6C7C9D0-48F3-4C76-AAEF-8E902786A8F2}" dt="2022-08-06T00:26:19.120" v="10" actId="47"/>
        <pc:sldMkLst>
          <pc:docMk/>
          <pc:sldMk cId="0" sldId="284"/>
        </pc:sldMkLst>
      </pc:sldChg>
      <pc:sldChg chg="del">
        <pc:chgData name="Keneth Murillo" userId="d64200f6f6278c4b" providerId="LiveId" clId="{D6C7C9D0-48F3-4C76-AAEF-8E902786A8F2}" dt="2022-08-06T00:26:19.120" v="10" actId="47"/>
        <pc:sldMkLst>
          <pc:docMk/>
          <pc:sldMk cId="0" sldId="285"/>
        </pc:sldMkLst>
      </pc:sldChg>
      <pc:sldChg chg="del">
        <pc:chgData name="Keneth Murillo" userId="d64200f6f6278c4b" providerId="LiveId" clId="{D6C7C9D0-48F3-4C76-AAEF-8E902786A8F2}" dt="2022-08-06T00:26:19.120" v="10" actId="47"/>
        <pc:sldMkLst>
          <pc:docMk/>
          <pc:sldMk cId="0" sldId="286"/>
        </pc:sldMkLst>
      </pc:sldChg>
      <pc:sldChg chg="del">
        <pc:chgData name="Keneth Murillo" userId="d64200f6f6278c4b" providerId="LiveId" clId="{D6C7C9D0-48F3-4C76-AAEF-8E902786A8F2}" dt="2022-08-06T00:26:19.120" v="10" actId="47"/>
        <pc:sldMkLst>
          <pc:docMk/>
          <pc:sldMk cId="0" sldId="287"/>
        </pc:sldMkLst>
      </pc:sldChg>
      <pc:sldChg chg="del">
        <pc:chgData name="Keneth Murillo" userId="d64200f6f6278c4b" providerId="LiveId" clId="{D6C7C9D0-48F3-4C76-AAEF-8E902786A8F2}" dt="2022-08-06T00:26:19.120" v="10" actId="47"/>
        <pc:sldMkLst>
          <pc:docMk/>
          <pc:sldMk cId="0" sldId="288"/>
        </pc:sldMkLst>
      </pc:sldChg>
      <pc:sldChg chg="del">
        <pc:chgData name="Keneth Murillo" userId="d64200f6f6278c4b" providerId="LiveId" clId="{D6C7C9D0-48F3-4C76-AAEF-8E902786A8F2}" dt="2022-08-06T00:26:19.120" v="10" actId="47"/>
        <pc:sldMkLst>
          <pc:docMk/>
          <pc:sldMk cId="0" sldId="289"/>
        </pc:sldMkLst>
      </pc:sldChg>
      <pc:sldChg chg="del">
        <pc:chgData name="Keneth Murillo" userId="d64200f6f6278c4b" providerId="LiveId" clId="{D6C7C9D0-48F3-4C76-AAEF-8E902786A8F2}" dt="2022-08-06T00:26:19.120" v="10" actId="47"/>
        <pc:sldMkLst>
          <pc:docMk/>
          <pc:sldMk cId="0" sldId="290"/>
        </pc:sldMkLst>
      </pc:sldChg>
      <pc:sldChg chg="del">
        <pc:chgData name="Keneth Murillo" userId="d64200f6f6278c4b" providerId="LiveId" clId="{D6C7C9D0-48F3-4C76-AAEF-8E902786A8F2}" dt="2022-08-06T00:26:19.120" v="10" actId="47"/>
        <pc:sldMkLst>
          <pc:docMk/>
          <pc:sldMk cId="0" sldId="291"/>
        </pc:sldMkLst>
      </pc:sldChg>
      <pc:sldChg chg="del">
        <pc:chgData name="Keneth Murillo" userId="d64200f6f6278c4b" providerId="LiveId" clId="{D6C7C9D0-48F3-4C76-AAEF-8E902786A8F2}" dt="2022-08-06T00:26:19.120" v="10" actId="47"/>
        <pc:sldMkLst>
          <pc:docMk/>
          <pc:sldMk cId="0" sldId="292"/>
        </pc:sldMkLst>
      </pc:sldChg>
      <pc:sldChg chg="del">
        <pc:chgData name="Keneth Murillo" userId="d64200f6f6278c4b" providerId="LiveId" clId="{D6C7C9D0-48F3-4C76-AAEF-8E902786A8F2}" dt="2022-08-06T00:26:19.120" v="10" actId="47"/>
        <pc:sldMkLst>
          <pc:docMk/>
          <pc:sldMk cId="0" sldId="293"/>
        </pc:sldMkLst>
      </pc:sldChg>
      <pc:sldChg chg="del">
        <pc:chgData name="Keneth Murillo" userId="d64200f6f6278c4b" providerId="LiveId" clId="{D6C7C9D0-48F3-4C76-AAEF-8E902786A8F2}" dt="2022-08-06T00:26:19.120" v="10" actId="47"/>
        <pc:sldMkLst>
          <pc:docMk/>
          <pc:sldMk cId="0" sldId="294"/>
        </pc:sldMkLst>
      </pc:sldChg>
      <pc:sldChg chg="del">
        <pc:chgData name="Keneth Murillo" userId="d64200f6f6278c4b" providerId="LiveId" clId="{D6C7C9D0-48F3-4C76-AAEF-8E902786A8F2}" dt="2022-08-06T00:26:19.120" v="10" actId="47"/>
        <pc:sldMkLst>
          <pc:docMk/>
          <pc:sldMk cId="0" sldId="295"/>
        </pc:sldMkLst>
      </pc:sldChg>
      <pc:sldChg chg="del">
        <pc:chgData name="Keneth Murillo" userId="d64200f6f6278c4b" providerId="LiveId" clId="{D6C7C9D0-48F3-4C76-AAEF-8E902786A8F2}" dt="2022-08-06T00:26:19.120" v="10" actId="47"/>
        <pc:sldMkLst>
          <pc:docMk/>
          <pc:sldMk cId="0" sldId="296"/>
        </pc:sldMkLst>
      </pc:sldChg>
      <pc:sldChg chg="del">
        <pc:chgData name="Keneth Murillo" userId="d64200f6f6278c4b" providerId="LiveId" clId="{D6C7C9D0-48F3-4C76-AAEF-8E902786A8F2}" dt="2022-08-06T00:26:19.120" v="10" actId="47"/>
        <pc:sldMkLst>
          <pc:docMk/>
          <pc:sldMk cId="0" sldId="297"/>
        </pc:sldMkLst>
      </pc:sldChg>
      <pc:sldChg chg="del">
        <pc:chgData name="Keneth Murillo" userId="d64200f6f6278c4b" providerId="LiveId" clId="{D6C7C9D0-48F3-4C76-AAEF-8E902786A8F2}" dt="2022-08-06T00:26:19.120" v="10" actId="47"/>
        <pc:sldMkLst>
          <pc:docMk/>
          <pc:sldMk cId="0" sldId="298"/>
        </pc:sldMkLst>
      </pc:sldChg>
      <pc:sldChg chg="del">
        <pc:chgData name="Keneth Murillo" userId="d64200f6f6278c4b" providerId="LiveId" clId="{D6C7C9D0-48F3-4C76-AAEF-8E902786A8F2}" dt="2022-08-06T00:26:19.120" v="10" actId="47"/>
        <pc:sldMkLst>
          <pc:docMk/>
          <pc:sldMk cId="0" sldId="299"/>
        </pc:sldMkLst>
      </pc:sldChg>
      <pc:sldChg chg="del">
        <pc:chgData name="Keneth Murillo" userId="d64200f6f6278c4b" providerId="LiveId" clId="{D6C7C9D0-48F3-4C76-AAEF-8E902786A8F2}" dt="2022-08-06T00:26:19.120" v="10" actId="47"/>
        <pc:sldMkLst>
          <pc:docMk/>
          <pc:sldMk cId="0" sldId="300"/>
        </pc:sldMkLst>
      </pc:sldChg>
      <pc:sldChg chg="del">
        <pc:chgData name="Keneth Murillo" userId="d64200f6f6278c4b" providerId="LiveId" clId="{D6C7C9D0-48F3-4C76-AAEF-8E902786A8F2}" dt="2022-08-06T00:26:19.120" v="10" actId="47"/>
        <pc:sldMkLst>
          <pc:docMk/>
          <pc:sldMk cId="0" sldId="301"/>
        </pc:sldMkLst>
      </pc:sldChg>
      <pc:sldChg chg="del">
        <pc:chgData name="Keneth Murillo" userId="d64200f6f6278c4b" providerId="LiveId" clId="{D6C7C9D0-48F3-4C76-AAEF-8E902786A8F2}" dt="2022-08-06T00:26:19.120" v="10" actId="47"/>
        <pc:sldMkLst>
          <pc:docMk/>
          <pc:sldMk cId="0" sldId="302"/>
        </pc:sldMkLst>
      </pc:sldChg>
      <pc:sldChg chg="del">
        <pc:chgData name="Keneth Murillo" userId="d64200f6f6278c4b" providerId="LiveId" clId="{D6C7C9D0-48F3-4C76-AAEF-8E902786A8F2}" dt="2022-08-06T00:26:19.120" v="10" actId="47"/>
        <pc:sldMkLst>
          <pc:docMk/>
          <pc:sldMk cId="0" sldId="303"/>
        </pc:sldMkLst>
      </pc:sldChg>
      <pc:sldChg chg="modSp del mod">
        <pc:chgData name="Keneth Murillo" userId="d64200f6f6278c4b" providerId="LiveId" clId="{D6C7C9D0-48F3-4C76-AAEF-8E902786A8F2}" dt="2022-08-06T00:18:10.440" v="9" actId="47"/>
        <pc:sldMkLst>
          <pc:docMk/>
          <pc:sldMk cId="3044631911" sldId="328"/>
        </pc:sldMkLst>
        <pc:spChg chg="mod">
          <ac:chgData name="Keneth Murillo" userId="d64200f6f6278c4b" providerId="LiveId" clId="{D6C7C9D0-48F3-4C76-AAEF-8E902786A8F2}" dt="2022-08-06T00:13:47.799" v="5" actId="20577"/>
          <ac:spMkLst>
            <pc:docMk/>
            <pc:sldMk cId="3044631911" sldId="328"/>
            <ac:spMk id="3" creationId="{56391784-EEAE-3664-4DE1-9BD68597BE37}"/>
          </ac:spMkLst>
        </pc:spChg>
      </pc:sldChg>
      <pc:sldChg chg="del">
        <pc:chgData name="Keneth Murillo" userId="d64200f6f6278c4b" providerId="LiveId" clId="{D6C7C9D0-48F3-4C76-AAEF-8E902786A8F2}" dt="2022-08-06T00:26:19.120" v="10" actId="47"/>
        <pc:sldMkLst>
          <pc:docMk/>
          <pc:sldMk cId="0" sldId="337"/>
        </pc:sldMkLst>
      </pc:sldChg>
      <pc:sldChg chg="del">
        <pc:chgData name="Keneth Murillo" userId="d64200f6f6278c4b" providerId="LiveId" clId="{D6C7C9D0-48F3-4C76-AAEF-8E902786A8F2}" dt="2022-08-06T00:26:19.120" v="10" actId="47"/>
        <pc:sldMkLst>
          <pc:docMk/>
          <pc:sldMk cId="0" sldId="339"/>
        </pc:sldMkLst>
      </pc:sldChg>
      <pc:sldChg chg="del">
        <pc:chgData name="Keneth Murillo" userId="d64200f6f6278c4b" providerId="LiveId" clId="{D6C7C9D0-48F3-4C76-AAEF-8E902786A8F2}" dt="2022-08-06T00:26:19.120" v="10" actId="47"/>
        <pc:sldMkLst>
          <pc:docMk/>
          <pc:sldMk cId="0" sldId="340"/>
        </pc:sldMkLst>
      </pc:sldChg>
      <pc:sldChg chg="del">
        <pc:chgData name="Keneth Murillo" userId="d64200f6f6278c4b" providerId="LiveId" clId="{D6C7C9D0-48F3-4C76-AAEF-8E902786A8F2}" dt="2022-08-06T00:26:19.120" v="10" actId="47"/>
        <pc:sldMkLst>
          <pc:docMk/>
          <pc:sldMk cId="0" sldId="341"/>
        </pc:sldMkLst>
      </pc:sldChg>
      <pc:sldChg chg="del">
        <pc:chgData name="Keneth Murillo" userId="d64200f6f6278c4b" providerId="LiveId" clId="{D6C7C9D0-48F3-4C76-AAEF-8E902786A8F2}" dt="2022-08-06T00:26:19.120" v="10" actId="47"/>
        <pc:sldMkLst>
          <pc:docMk/>
          <pc:sldMk cId="0" sldId="342"/>
        </pc:sldMkLst>
      </pc:sldChg>
      <pc:sldChg chg="del">
        <pc:chgData name="Keneth Murillo" userId="d64200f6f6278c4b" providerId="LiveId" clId="{D6C7C9D0-48F3-4C76-AAEF-8E902786A8F2}" dt="2022-08-06T00:26:19.120" v="10" actId="47"/>
        <pc:sldMkLst>
          <pc:docMk/>
          <pc:sldMk cId="0" sldId="343"/>
        </pc:sldMkLst>
      </pc:sldChg>
      <pc:sldChg chg="del">
        <pc:chgData name="Keneth Murillo" userId="d64200f6f6278c4b" providerId="LiveId" clId="{D6C7C9D0-48F3-4C76-AAEF-8E902786A8F2}" dt="2022-08-06T00:26:19.120" v="10" actId="47"/>
        <pc:sldMkLst>
          <pc:docMk/>
          <pc:sldMk cId="0" sldId="344"/>
        </pc:sldMkLst>
      </pc:sldChg>
      <pc:sldChg chg="del">
        <pc:chgData name="Keneth Murillo" userId="d64200f6f6278c4b" providerId="LiveId" clId="{D6C7C9D0-48F3-4C76-AAEF-8E902786A8F2}" dt="2022-08-06T00:26:19.120" v="10" actId="47"/>
        <pc:sldMkLst>
          <pc:docMk/>
          <pc:sldMk cId="0" sldId="345"/>
        </pc:sldMkLst>
      </pc:sldChg>
      <pc:sldChg chg="del">
        <pc:chgData name="Keneth Murillo" userId="d64200f6f6278c4b" providerId="LiveId" clId="{D6C7C9D0-48F3-4C76-AAEF-8E902786A8F2}" dt="2022-08-06T00:26:19.120" v="10" actId="47"/>
        <pc:sldMkLst>
          <pc:docMk/>
          <pc:sldMk cId="0" sldId="346"/>
        </pc:sldMkLst>
      </pc:sldChg>
      <pc:sldChg chg="del">
        <pc:chgData name="Keneth Murillo" userId="d64200f6f6278c4b" providerId="LiveId" clId="{D6C7C9D0-48F3-4C76-AAEF-8E902786A8F2}" dt="2022-08-06T00:26:19.120" v="10" actId="47"/>
        <pc:sldMkLst>
          <pc:docMk/>
          <pc:sldMk cId="0" sldId="347"/>
        </pc:sldMkLst>
      </pc:sldChg>
      <pc:sldChg chg="del">
        <pc:chgData name="Keneth Murillo" userId="d64200f6f6278c4b" providerId="LiveId" clId="{D6C7C9D0-48F3-4C76-AAEF-8E902786A8F2}" dt="2022-08-06T00:26:19.120" v="10" actId="47"/>
        <pc:sldMkLst>
          <pc:docMk/>
          <pc:sldMk cId="0" sldId="356"/>
        </pc:sldMkLst>
      </pc:sldChg>
      <pc:sldChg chg="del">
        <pc:chgData name="Keneth Murillo" userId="d64200f6f6278c4b" providerId="LiveId" clId="{D6C7C9D0-48F3-4C76-AAEF-8E902786A8F2}" dt="2022-08-06T00:26:19.120" v="10" actId="47"/>
        <pc:sldMkLst>
          <pc:docMk/>
          <pc:sldMk cId="0" sldId="358"/>
        </pc:sldMkLst>
      </pc:sldChg>
      <pc:sldChg chg="del">
        <pc:chgData name="Keneth Murillo" userId="d64200f6f6278c4b" providerId="LiveId" clId="{D6C7C9D0-48F3-4C76-AAEF-8E902786A8F2}" dt="2022-08-06T00:26:19.120" v="10" actId="47"/>
        <pc:sldMkLst>
          <pc:docMk/>
          <pc:sldMk cId="0" sldId="359"/>
        </pc:sldMkLst>
      </pc:sldChg>
      <pc:sldChg chg="del">
        <pc:chgData name="Keneth Murillo" userId="d64200f6f6278c4b" providerId="LiveId" clId="{D6C7C9D0-48F3-4C76-AAEF-8E902786A8F2}" dt="2022-08-06T00:26:19.120" v="10" actId="47"/>
        <pc:sldMkLst>
          <pc:docMk/>
          <pc:sldMk cId="0" sldId="361"/>
        </pc:sldMkLst>
      </pc:sldChg>
      <pc:sldChg chg="del">
        <pc:chgData name="Keneth Murillo" userId="d64200f6f6278c4b" providerId="LiveId" clId="{D6C7C9D0-48F3-4C76-AAEF-8E902786A8F2}" dt="2022-08-06T00:26:19.120" v="10" actId="47"/>
        <pc:sldMkLst>
          <pc:docMk/>
          <pc:sldMk cId="0" sldId="367"/>
        </pc:sldMkLst>
      </pc:sldChg>
      <pc:sldChg chg="del">
        <pc:chgData name="Keneth Murillo" userId="d64200f6f6278c4b" providerId="LiveId" clId="{D6C7C9D0-48F3-4C76-AAEF-8E902786A8F2}" dt="2022-08-06T00:26:19.120" v="10" actId="47"/>
        <pc:sldMkLst>
          <pc:docMk/>
          <pc:sldMk cId="0" sldId="369"/>
        </pc:sldMkLst>
      </pc:sldChg>
      <pc:sldChg chg="del">
        <pc:chgData name="Keneth Murillo" userId="d64200f6f6278c4b" providerId="LiveId" clId="{D6C7C9D0-48F3-4C76-AAEF-8E902786A8F2}" dt="2022-08-06T00:26:19.120" v="10" actId="47"/>
        <pc:sldMkLst>
          <pc:docMk/>
          <pc:sldMk cId="0" sldId="370"/>
        </pc:sldMkLst>
      </pc:sldChg>
      <pc:sldChg chg="del">
        <pc:chgData name="Keneth Murillo" userId="d64200f6f6278c4b" providerId="LiveId" clId="{D6C7C9D0-48F3-4C76-AAEF-8E902786A8F2}" dt="2022-08-06T00:26:19.120" v="10" actId="47"/>
        <pc:sldMkLst>
          <pc:docMk/>
          <pc:sldMk cId="0" sldId="371"/>
        </pc:sldMkLst>
      </pc:sldChg>
      <pc:sldChg chg="del">
        <pc:chgData name="Keneth Murillo" userId="d64200f6f6278c4b" providerId="LiveId" clId="{D6C7C9D0-48F3-4C76-AAEF-8E902786A8F2}" dt="2022-08-06T00:26:19.120" v="10" actId="47"/>
        <pc:sldMkLst>
          <pc:docMk/>
          <pc:sldMk cId="0" sldId="372"/>
        </pc:sldMkLst>
      </pc:sldChg>
      <pc:sldChg chg="del">
        <pc:chgData name="Keneth Murillo" userId="d64200f6f6278c4b" providerId="LiveId" clId="{D6C7C9D0-48F3-4C76-AAEF-8E902786A8F2}" dt="2022-08-06T00:26:19.120" v="10" actId="47"/>
        <pc:sldMkLst>
          <pc:docMk/>
          <pc:sldMk cId="0" sldId="373"/>
        </pc:sldMkLst>
      </pc:sldChg>
      <pc:sldChg chg="del">
        <pc:chgData name="Keneth Murillo" userId="d64200f6f6278c4b" providerId="LiveId" clId="{D6C7C9D0-48F3-4C76-AAEF-8E902786A8F2}" dt="2022-08-06T00:26:19.120" v="10" actId="47"/>
        <pc:sldMkLst>
          <pc:docMk/>
          <pc:sldMk cId="0" sldId="374"/>
        </pc:sldMkLst>
      </pc:sldChg>
      <pc:sldChg chg="del">
        <pc:chgData name="Keneth Murillo" userId="d64200f6f6278c4b" providerId="LiveId" clId="{D6C7C9D0-48F3-4C76-AAEF-8E902786A8F2}" dt="2022-08-06T00:26:19.120" v="10" actId="47"/>
        <pc:sldMkLst>
          <pc:docMk/>
          <pc:sldMk cId="0" sldId="375"/>
        </pc:sldMkLst>
      </pc:sldChg>
      <pc:sldChg chg="del">
        <pc:chgData name="Keneth Murillo" userId="d64200f6f6278c4b" providerId="LiveId" clId="{D6C7C9D0-48F3-4C76-AAEF-8E902786A8F2}" dt="2022-08-06T00:26:19.120" v="10" actId="47"/>
        <pc:sldMkLst>
          <pc:docMk/>
          <pc:sldMk cId="0" sldId="376"/>
        </pc:sldMkLst>
      </pc:sldChg>
      <pc:sldChg chg="del">
        <pc:chgData name="Keneth Murillo" userId="d64200f6f6278c4b" providerId="LiveId" clId="{D6C7C9D0-48F3-4C76-AAEF-8E902786A8F2}" dt="2022-08-06T00:26:19.120" v="10" actId="47"/>
        <pc:sldMkLst>
          <pc:docMk/>
          <pc:sldMk cId="0" sldId="377"/>
        </pc:sldMkLst>
      </pc:sldChg>
      <pc:sldChg chg="del">
        <pc:chgData name="Keneth Murillo" userId="d64200f6f6278c4b" providerId="LiveId" clId="{D6C7C9D0-48F3-4C76-AAEF-8E902786A8F2}" dt="2022-08-06T00:26:19.120" v="10" actId="47"/>
        <pc:sldMkLst>
          <pc:docMk/>
          <pc:sldMk cId="0" sldId="378"/>
        </pc:sldMkLst>
      </pc:sldChg>
      <pc:sldChg chg="del">
        <pc:chgData name="Keneth Murillo" userId="d64200f6f6278c4b" providerId="LiveId" clId="{D6C7C9D0-48F3-4C76-AAEF-8E902786A8F2}" dt="2022-08-06T00:26:19.120" v="10" actId="47"/>
        <pc:sldMkLst>
          <pc:docMk/>
          <pc:sldMk cId="0" sldId="379"/>
        </pc:sldMkLst>
      </pc:sldChg>
      <pc:sldChg chg="del">
        <pc:chgData name="Keneth Murillo" userId="d64200f6f6278c4b" providerId="LiveId" clId="{D6C7C9D0-48F3-4C76-AAEF-8E902786A8F2}" dt="2022-08-06T00:26:19.120" v="10" actId="47"/>
        <pc:sldMkLst>
          <pc:docMk/>
          <pc:sldMk cId="0" sldId="381"/>
        </pc:sldMkLst>
      </pc:sldChg>
      <pc:sldChg chg="del">
        <pc:chgData name="Keneth Murillo" userId="d64200f6f6278c4b" providerId="LiveId" clId="{D6C7C9D0-48F3-4C76-AAEF-8E902786A8F2}" dt="2022-08-06T00:26:19.120" v="10" actId="47"/>
        <pc:sldMkLst>
          <pc:docMk/>
          <pc:sldMk cId="0" sldId="382"/>
        </pc:sldMkLst>
      </pc:sldChg>
      <pc:sldChg chg="del">
        <pc:chgData name="Keneth Murillo" userId="d64200f6f6278c4b" providerId="LiveId" clId="{D6C7C9D0-48F3-4C76-AAEF-8E902786A8F2}" dt="2022-08-06T00:26:19.120" v="10" actId="47"/>
        <pc:sldMkLst>
          <pc:docMk/>
          <pc:sldMk cId="3891893569" sldId="384"/>
        </pc:sldMkLst>
      </pc:sldChg>
      <pc:sldChg chg="delSp add setBg delDesignElem">
        <pc:chgData name="Keneth Murillo" userId="d64200f6f6278c4b" providerId="LiveId" clId="{D6C7C9D0-48F3-4C76-AAEF-8E902786A8F2}" dt="2022-08-06T00:15:19.094" v="7"/>
        <pc:sldMkLst>
          <pc:docMk/>
          <pc:sldMk cId="3145997411" sldId="385"/>
        </pc:sldMkLst>
        <pc:spChg chg="del">
          <ac:chgData name="Keneth Murillo" userId="d64200f6f6278c4b" providerId="LiveId" clId="{D6C7C9D0-48F3-4C76-AAEF-8E902786A8F2}" dt="2022-08-06T00:15:19.094" v="7"/>
          <ac:spMkLst>
            <pc:docMk/>
            <pc:sldMk cId="3145997411" sldId="385"/>
            <ac:spMk id="75" creationId="{6FC11E2E-9797-4FEA-90FD-894E32A208B5}"/>
          </ac:spMkLst>
        </pc:spChg>
        <pc:spChg chg="del">
          <ac:chgData name="Keneth Murillo" userId="d64200f6f6278c4b" providerId="LiveId" clId="{D6C7C9D0-48F3-4C76-AAEF-8E902786A8F2}" dt="2022-08-06T00:15:19.094" v="7"/>
          <ac:spMkLst>
            <pc:docMk/>
            <pc:sldMk cId="3145997411" sldId="385"/>
            <ac:spMk id="77" creationId="{F8828EFD-56F8-4B00-9A0D-B623CC074A0E}"/>
          </ac:spMkLst>
        </pc:spChg>
        <pc:spChg chg="del">
          <ac:chgData name="Keneth Murillo" userId="d64200f6f6278c4b" providerId="LiveId" clId="{D6C7C9D0-48F3-4C76-AAEF-8E902786A8F2}" dt="2022-08-06T00:15:19.094" v="7"/>
          <ac:spMkLst>
            <pc:docMk/>
            <pc:sldMk cId="3145997411" sldId="385"/>
            <ac:spMk id="79" creationId="{3D4697C8-4A0D-4493-B526-7CC15E0EE557}"/>
          </ac:spMkLst>
        </pc:spChg>
        <pc:spChg chg="del">
          <ac:chgData name="Keneth Murillo" userId="d64200f6f6278c4b" providerId="LiveId" clId="{D6C7C9D0-48F3-4C76-AAEF-8E902786A8F2}" dt="2022-08-06T00:15:19.094" v="7"/>
          <ac:spMkLst>
            <pc:docMk/>
            <pc:sldMk cId="3145997411" sldId="385"/>
            <ac:spMk id="81" creationId="{A085B63A-2D2F-4B09-9BFB-E2080686CEE0}"/>
          </ac:spMkLst>
        </pc:spChg>
      </pc:sldChg>
      <pc:sldChg chg="add">
        <pc:chgData name="Keneth Murillo" userId="d64200f6f6278c4b" providerId="LiveId" clId="{D6C7C9D0-48F3-4C76-AAEF-8E902786A8F2}" dt="2022-08-06T00:15:19.094" v="7"/>
        <pc:sldMkLst>
          <pc:docMk/>
          <pc:sldMk cId="501870643" sldId="386"/>
        </pc:sldMkLst>
      </pc:sldChg>
      <pc:sldChg chg="add">
        <pc:chgData name="Keneth Murillo" userId="d64200f6f6278c4b" providerId="LiveId" clId="{D6C7C9D0-48F3-4C76-AAEF-8E902786A8F2}" dt="2022-08-06T00:15:19.094" v="7"/>
        <pc:sldMkLst>
          <pc:docMk/>
          <pc:sldMk cId="1629883351" sldId="387"/>
        </pc:sldMkLst>
      </pc:sldChg>
      <pc:sldChg chg="add">
        <pc:chgData name="Keneth Murillo" userId="d64200f6f6278c4b" providerId="LiveId" clId="{D6C7C9D0-48F3-4C76-AAEF-8E902786A8F2}" dt="2022-08-06T00:15:19.094" v="7"/>
        <pc:sldMkLst>
          <pc:docMk/>
          <pc:sldMk cId="2191400289" sldId="388"/>
        </pc:sldMkLst>
      </pc:sldChg>
      <pc:sldChg chg="add">
        <pc:chgData name="Keneth Murillo" userId="d64200f6f6278c4b" providerId="LiveId" clId="{D6C7C9D0-48F3-4C76-AAEF-8E902786A8F2}" dt="2022-08-06T00:15:19.094" v="7"/>
        <pc:sldMkLst>
          <pc:docMk/>
          <pc:sldMk cId="511170343" sldId="389"/>
        </pc:sldMkLst>
      </pc:sldChg>
      <pc:sldChg chg="add">
        <pc:chgData name="Keneth Murillo" userId="d64200f6f6278c4b" providerId="LiveId" clId="{D6C7C9D0-48F3-4C76-AAEF-8E902786A8F2}" dt="2022-08-06T00:15:19.094" v="7"/>
        <pc:sldMkLst>
          <pc:docMk/>
          <pc:sldMk cId="3697456185" sldId="390"/>
        </pc:sldMkLst>
      </pc:sldChg>
      <pc:sldChg chg="add">
        <pc:chgData name="Keneth Murillo" userId="d64200f6f6278c4b" providerId="LiveId" clId="{D6C7C9D0-48F3-4C76-AAEF-8E902786A8F2}" dt="2022-08-06T00:15:19.094" v="7"/>
        <pc:sldMkLst>
          <pc:docMk/>
          <pc:sldMk cId="2722943873" sldId="391"/>
        </pc:sldMkLst>
      </pc:sldChg>
      <pc:sldChg chg="add">
        <pc:chgData name="Keneth Murillo" userId="d64200f6f6278c4b" providerId="LiveId" clId="{D6C7C9D0-48F3-4C76-AAEF-8E902786A8F2}" dt="2022-08-06T00:15:19.094" v="7"/>
        <pc:sldMkLst>
          <pc:docMk/>
          <pc:sldMk cId="826988207" sldId="392"/>
        </pc:sldMkLst>
      </pc:sldChg>
      <pc:sldChg chg="add">
        <pc:chgData name="Keneth Murillo" userId="d64200f6f6278c4b" providerId="LiveId" clId="{D6C7C9D0-48F3-4C76-AAEF-8E902786A8F2}" dt="2022-08-06T00:15:19.094" v="7"/>
        <pc:sldMkLst>
          <pc:docMk/>
          <pc:sldMk cId="1803362598" sldId="393"/>
        </pc:sldMkLst>
      </pc:sldChg>
      <pc:sldChg chg="add">
        <pc:chgData name="Keneth Murillo" userId="d64200f6f6278c4b" providerId="LiveId" clId="{D6C7C9D0-48F3-4C76-AAEF-8E902786A8F2}" dt="2022-08-06T00:15:19.094" v="7"/>
        <pc:sldMkLst>
          <pc:docMk/>
          <pc:sldMk cId="1042199325" sldId="394"/>
        </pc:sldMkLst>
      </pc:sldChg>
      <pc:sldChg chg="add">
        <pc:chgData name="Keneth Murillo" userId="d64200f6f6278c4b" providerId="LiveId" clId="{D6C7C9D0-48F3-4C76-AAEF-8E902786A8F2}" dt="2022-08-06T00:15:19.094" v="7"/>
        <pc:sldMkLst>
          <pc:docMk/>
          <pc:sldMk cId="2141444769" sldId="395"/>
        </pc:sldMkLst>
      </pc:sldChg>
      <pc:sldChg chg="add">
        <pc:chgData name="Keneth Murillo" userId="d64200f6f6278c4b" providerId="LiveId" clId="{D6C7C9D0-48F3-4C76-AAEF-8E902786A8F2}" dt="2022-08-06T00:15:19.094" v="7"/>
        <pc:sldMkLst>
          <pc:docMk/>
          <pc:sldMk cId="3443299546" sldId="396"/>
        </pc:sldMkLst>
      </pc:sldChg>
      <pc:sldChg chg="add">
        <pc:chgData name="Keneth Murillo" userId="d64200f6f6278c4b" providerId="LiveId" clId="{D6C7C9D0-48F3-4C76-AAEF-8E902786A8F2}" dt="2022-08-06T00:15:19.094" v="7"/>
        <pc:sldMkLst>
          <pc:docMk/>
          <pc:sldMk cId="665531318" sldId="397"/>
        </pc:sldMkLst>
      </pc:sldChg>
      <pc:sldChg chg="add">
        <pc:chgData name="Keneth Murillo" userId="d64200f6f6278c4b" providerId="LiveId" clId="{D6C7C9D0-48F3-4C76-AAEF-8E902786A8F2}" dt="2022-08-06T00:15:19.094" v="7"/>
        <pc:sldMkLst>
          <pc:docMk/>
          <pc:sldMk cId="3222578401" sldId="398"/>
        </pc:sldMkLst>
      </pc:sldChg>
      <pc:sldChg chg="add">
        <pc:chgData name="Keneth Murillo" userId="d64200f6f6278c4b" providerId="LiveId" clId="{D6C7C9D0-48F3-4C76-AAEF-8E902786A8F2}" dt="2022-08-06T00:15:19.094" v="7"/>
        <pc:sldMkLst>
          <pc:docMk/>
          <pc:sldMk cId="3877102659" sldId="399"/>
        </pc:sldMkLst>
      </pc:sldChg>
      <pc:sldChg chg="add">
        <pc:chgData name="Keneth Murillo" userId="d64200f6f6278c4b" providerId="LiveId" clId="{D6C7C9D0-48F3-4C76-AAEF-8E902786A8F2}" dt="2022-08-06T00:15:19.094" v="7"/>
        <pc:sldMkLst>
          <pc:docMk/>
          <pc:sldMk cId="2485823289" sldId="400"/>
        </pc:sldMkLst>
      </pc:sldChg>
      <pc:sldChg chg="add">
        <pc:chgData name="Keneth Murillo" userId="d64200f6f6278c4b" providerId="LiveId" clId="{D6C7C9D0-48F3-4C76-AAEF-8E902786A8F2}" dt="2022-08-06T00:15:19.094" v="7"/>
        <pc:sldMkLst>
          <pc:docMk/>
          <pc:sldMk cId="4003145065" sldId="401"/>
        </pc:sldMkLst>
      </pc:sldChg>
      <pc:sldChg chg="add">
        <pc:chgData name="Keneth Murillo" userId="d64200f6f6278c4b" providerId="LiveId" clId="{D6C7C9D0-48F3-4C76-AAEF-8E902786A8F2}" dt="2022-08-06T00:15:19.094" v="7"/>
        <pc:sldMkLst>
          <pc:docMk/>
          <pc:sldMk cId="3931524368" sldId="402"/>
        </pc:sldMkLst>
      </pc:sldChg>
      <pc:sldChg chg="add">
        <pc:chgData name="Keneth Murillo" userId="d64200f6f6278c4b" providerId="LiveId" clId="{D6C7C9D0-48F3-4C76-AAEF-8E902786A8F2}" dt="2022-08-06T00:15:19.094" v="7"/>
        <pc:sldMkLst>
          <pc:docMk/>
          <pc:sldMk cId="2209689245" sldId="403"/>
        </pc:sldMkLst>
      </pc:sldChg>
      <pc:sldChg chg="add">
        <pc:chgData name="Keneth Murillo" userId="d64200f6f6278c4b" providerId="LiveId" clId="{D6C7C9D0-48F3-4C76-AAEF-8E902786A8F2}" dt="2022-08-06T00:15:19.094" v="7"/>
        <pc:sldMkLst>
          <pc:docMk/>
          <pc:sldMk cId="1226867761" sldId="404"/>
        </pc:sldMkLst>
      </pc:sldChg>
      <pc:sldChg chg="add">
        <pc:chgData name="Keneth Murillo" userId="d64200f6f6278c4b" providerId="LiveId" clId="{D6C7C9D0-48F3-4C76-AAEF-8E902786A8F2}" dt="2022-08-06T00:15:19.094" v="7"/>
        <pc:sldMkLst>
          <pc:docMk/>
          <pc:sldMk cId="776734632" sldId="405"/>
        </pc:sldMkLst>
      </pc:sldChg>
      <pc:sldChg chg="add">
        <pc:chgData name="Keneth Murillo" userId="d64200f6f6278c4b" providerId="LiveId" clId="{D6C7C9D0-48F3-4C76-AAEF-8E902786A8F2}" dt="2022-08-06T00:15:19.094" v="7"/>
        <pc:sldMkLst>
          <pc:docMk/>
          <pc:sldMk cId="754397056" sldId="406"/>
        </pc:sldMkLst>
      </pc:sldChg>
      <pc:sldChg chg="add">
        <pc:chgData name="Keneth Murillo" userId="d64200f6f6278c4b" providerId="LiveId" clId="{D6C7C9D0-48F3-4C76-AAEF-8E902786A8F2}" dt="2022-08-06T00:15:19.094" v="7"/>
        <pc:sldMkLst>
          <pc:docMk/>
          <pc:sldMk cId="2092078786" sldId="407"/>
        </pc:sldMkLst>
      </pc:sldChg>
      <pc:sldChg chg="add">
        <pc:chgData name="Keneth Murillo" userId="d64200f6f6278c4b" providerId="LiveId" clId="{D6C7C9D0-48F3-4C76-AAEF-8E902786A8F2}" dt="2022-08-06T00:15:19.094" v="7"/>
        <pc:sldMkLst>
          <pc:docMk/>
          <pc:sldMk cId="1160564670" sldId="408"/>
        </pc:sldMkLst>
      </pc:sldChg>
      <pc:sldChg chg="add">
        <pc:chgData name="Keneth Murillo" userId="d64200f6f6278c4b" providerId="LiveId" clId="{D6C7C9D0-48F3-4C76-AAEF-8E902786A8F2}" dt="2022-08-06T00:15:19.094" v="7"/>
        <pc:sldMkLst>
          <pc:docMk/>
          <pc:sldMk cId="1575895039" sldId="409"/>
        </pc:sldMkLst>
      </pc:sldChg>
      <pc:sldChg chg="add">
        <pc:chgData name="Keneth Murillo" userId="d64200f6f6278c4b" providerId="LiveId" clId="{D6C7C9D0-48F3-4C76-AAEF-8E902786A8F2}" dt="2022-08-06T00:15:19.094" v="7"/>
        <pc:sldMkLst>
          <pc:docMk/>
          <pc:sldMk cId="2826077028" sldId="410"/>
        </pc:sldMkLst>
      </pc:sldChg>
      <pc:sldChg chg="add">
        <pc:chgData name="Keneth Murillo" userId="d64200f6f6278c4b" providerId="LiveId" clId="{D6C7C9D0-48F3-4C76-AAEF-8E902786A8F2}" dt="2022-08-06T00:15:19.094" v="7"/>
        <pc:sldMkLst>
          <pc:docMk/>
          <pc:sldMk cId="3876165891" sldId="411"/>
        </pc:sldMkLst>
      </pc:sldChg>
      <pc:sldChg chg="add">
        <pc:chgData name="Keneth Murillo" userId="d64200f6f6278c4b" providerId="LiveId" clId="{D6C7C9D0-48F3-4C76-AAEF-8E902786A8F2}" dt="2022-08-06T00:15:19.094" v="7"/>
        <pc:sldMkLst>
          <pc:docMk/>
          <pc:sldMk cId="919621622" sldId="412"/>
        </pc:sldMkLst>
      </pc:sldChg>
      <pc:sldMasterChg chg="delSldLayout">
        <pc:chgData name="Keneth Murillo" userId="d64200f6f6278c4b" providerId="LiveId" clId="{D6C7C9D0-48F3-4C76-AAEF-8E902786A8F2}" dt="2022-08-06T00:26:19.120" v="10" actId="47"/>
        <pc:sldMasterMkLst>
          <pc:docMk/>
          <pc:sldMasterMk cId="0" sldId="2147483658"/>
        </pc:sldMasterMkLst>
        <pc:sldLayoutChg chg="del">
          <pc:chgData name="Keneth Murillo" userId="d64200f6f6278c4b" providerId="LiveId" clId="{D6C7C9D0-48F3-4C76-AAEF-8E902786A8F2}" dt="2022-08-06T00:26:19.120" v="10" actId="47"/>
          <pc:sldLayoutMkLst>
            <pc:docMk/>
            <pc:sldMasterMk cId="0" sldId="2147483658"/>
            <pc:sldLayoutMk cId="0" sldId="2147483648"/>
          </pc:sldLayoutMkLst>
        </pc:sldLayoutChg>
        <pc:sldLayoutChg chg="del">
          <pc:chgData name="Keneth Murillo" userId="d64200f6f6278c4b" providerId="LiveId" clId="{D6C7C9D0-48F3-4C76-AAEF-8E902786A8F2}" dt="2022-08-06T00:26:19.120" v="10" actId="47"/>
          <pc:sldLayoutMkLst>
            <pc:docMk/>
            <pc:sldMasterMk cId="0" sldId="2147483658"/>
            <pc:sldLayoutMk cId="3762350416" sldId="2147483662"/>
          </pc:sldLayoutMkLst>
        </pc:sldLayoutChg>
        <pc:sldLayoutChg chg="del">
          <pc:chgData name="Keneth Murillo" userId="d64200f6f6278c4b" providerId="LiveId" clId="{D6C7C9D0-48F3-4C76-AAEF-8E902786A8F2}" dt="2022-08-06T00:26:19.120" v="10" actId="47"/>
          <pc:sldLayoutMkLst>
            <pc:docMk/>
            <pc:sldMasterMk cId="0" sldId="2147483658"/>
            <pc:sldLayoutMk cId="2788449589" sldId="2147483668"/>
          </pc:sldLayoutMkLst>
        </pc:sldLayoutChg>
        <pc:sldLayoutChg chg="del">
          <pc:chgData name="Keneth Murillo" userId="d64200f6f6278c4b" providerId="LiveId" clId="{D6C7C9D0-48F3-4C76-AAEF-8E902786A8F2}" dt="2022-08-06T00:26:19.120" v="10" actId="47"/>
          <pc:sldLayoutMkLst>
            <pc:docMk/>
            <pc:sldMasterMk cId="0" sldId="2147483658"/>
            <pc:sldLayoutMk cId="1558242075" sldId="2147483669"/>
          </pc:sldLayoutMkLst>
        </pc:sldLayoutChg>
        <pc:sldLayoutChg chg="del">
          <pc:chgData name="Keneth Murillo" userId="d64200f6f6278c4b" providerId="LiveId" clId="{D6C7C9D0-48F3-4C76-AAEF-8E902786A8F2}" dt="2022-08-06T00:26:19.120" v="10" actId="47"/>
          <pc:sldLayoutMkLst>
            <pc:docMk/>
            <pc:sldMasterMk cId="0" sldId="2147483658"/>
            <pc:sldLayoutMk cId="2633258051" sldId="2147483670"/>
          </pc:sldLayoutMkLst>
        </pc:sldLayoutChg>
      </pc:sldMasterChg>
    </pc:docChg>
  </pc:docChgLst>
  <pc:docChgLst>
    <pc:chgData name="Keneth Murillo" userId="d64200f6f6278c4b" providerId="LiveId" clId="{6DFF419E-45E6-476D-B594-34E5D5500FC6}"/>
    <pc:docChg chg="undo custSel addSld delSld modSld sldOrd modSection">
      <pc:chgData name="Keneth Murillo" userId="d64200f6f6278c4b" providerId="LiveId" clId="{6DFF419E-45E6-476D-B594-34E5D5500FC6}" dt="2022-07-08T00:32:20.347" v="128"/>
      <pc:docMkLst>
        <pc:docMk/>
      </pc:docMkLst>
      <pc:sldChg chg="modSp mod">
        <pc:chgData name="Keneth Murillo" userId="d64200f6f6278c4b" providerId="LiveId" clId="{6DFF419E-45E6-476D-B594-34E5D5500FC6}" dt="2022-07-05T00:10:28.222" v="52" actId="20577"/>
        <pc:sldMkLst>
          <pc:docMk/>
          <pc:sldMk cId="0" sldId="256"/>
        </pc:sldMkLst>
        <pc:spChg chg="mod">
          <ac:chgData name="Keneth Murillo" userId="d64200f6f6278c4b" providerId="LiveId" clId="{6DFF419E-45E6-476D-B594-34E5D5500FC6}" dt="2022-07-05T00:10:28.222" v="52" actId="20577"/>
          <ac:spMkLst>
            <pc:docMk/>
            <pc:sldMk cId="0" sldId="256"/>
            <ac:spMk id="70" creationId="{00000000-0000-0000-0000-000000000000}"/>
          </ac:spMkLst>
        </pc:spChg>
      </pc:sldChg>
      <pc:sldChg chg="del">
        <pc:chgData name="Keneth Murillo" userId="d64200f6f6278c4b" providerId="LiveId" clId="{6DFF419E-45E6-476D-B594-34E5D5500FC6}" dt="2022-07-05T00:10:56.005" v="53" actId="47"/>
        <pc:sldMkLst>
          <pc:docMk/>
          <pc:sldMk cId="1918333189" sldId="258"/>
        </pc:sldMkLst>
      </pc:sldChg>
      <pc:sldChg chg="del">
        <pc:chgData name="Keneth Murillo" userId="d64200f6f6278c4b" providerId="LiveId" clId="{6DFF419E-45E6-476D-B594-34E5D5500FC6}" dt="2022-07-05T00:14:20.457" v="66" actId="47"/>
        <pc:sldMkLst>
          <pc:docMk/>
          <pc:sldMk cId="0" sldId="284"/>
        </pc:sldMkLst>
      </pc:sldChg>
      <pc:sldChg chg="del">
        <pc:chgData name="Keneth Murillo" userId="d64200f6f6278c4b" providerId="LiveId" clId="{6DFF419E-45E6-476D-B594-34E5D5500FC6}" dt="2022-07-05T00:10:13.909" v="0" actId="47"/>
        <pc:sldMkLst>
          <pc:docMk/>
          <pc:sldMk cId="4269381807" sldId="298"/>
        </pc:sldMkLst>
      </pc:sldChg>
      <pc:sldChg chg="del">
        <pc:chgData name="Keneth Murillo" userId="d64200f6f6278c4b" providerId="LiveId" clId="{6DFF419E-45E6-476D-B594-34E5D5500FC6}" dt="2022-07-05T00:10:15.372" v="1" actId="47"/>
        <pc:sldMkLst>
          <pc:docMk/>
          <pc:sldMk cId="3105273221" sldId="299"/>
        </pc:sldMkLst>
      </pc:sldChg>
      <pc:sldChg chg="del">
        <pc:chgData name="Keneth Murillo" userId="d64200f6f6278c4b" providerId="LiveId" clId="{6DFF419E-45E6-476D-B594-34E5D5500FC6}" dt="2022-07-05T00:14:07.306" v="63" actId="47"/>
        <pc:sldMkLst>
          <pc:docMk/>
          <pc:sldMk cId="1653421764" sldId="300"/>
        </pc:sldMkLst>
      </pc:sldChg>
      <pc:sldChg chg="del">
        <pc:chgData name="Keneth Murillo" userId="d64200f6f6278c4b" providerId="LiveId" clId="{6DFF419E-45E6-476D-B594-34E5D5500FC6}" dt="2022-07-05T00:14:09.944" v="64" actId="47"/>
        <pc:sldMkLst>
          <pc:docMk/>
          <pc:sldMk cId="3667602334" sldId="301"/>
        </pc:sldMkLst>
      </pc:sldChg>
      <pc:sldChg chg="del">
        <pc:chgData name="Keneth Murillo" userId="d64200f6f6278c4b" providerId="LiveId" clId="{6DFF419E-45E6-476D-B594-34E5D5500FC6}" dt="2022-07-05T00:13:51.742" v="59" actId="47"/>
        <pc:sldMkLst>
          <pc:docMk/>
          <pc:sldMk cId="2932532130" sldId="4707"/>
        </pc:sldMkLst>
      </pc:sldChg>
      <pc:sldChg chg="del">
        <pc:chgData name="Keneth Murillo" userId="d64200f6f6278c4b" providerId="LiveId" clId="{6DFF419E-45E6-476D-B594-34E5D5500FC6}" dt="2022-07-05T00:13:51.742" v="59" actId="47"/>
        <pc:sldMkLst>
          <pc:docMk/>
          <pc:sldMk cId="1438536586" sldId="4770"/>
        </pc:sldMkLst>
      </pc:sldChg>
      <pc:sldChg chg="del">
        <pc:chgData name="Keneth Murillo" userId="d64200f6f6278c4b" providerId="LiveId" clId="{6DFF419E-45E6-476D-B594-34E5D5500FC6}" dt="2022-07-05T00:13:51.742" v="59" actId="47"/>
        <pc:sldMkLst>
          <pc:docMk/>
          <pc:sldMk cId="3654472301" sldId="4825"/>
        </pc:sldMkLst>
      </pc:sldChg>
      <pc:sldChg chg="del">
        <pc:chgData name="Keneth Murillo" userId="d64200f6f6278c4b" providerId="LiveId" clId="{6DFF419E-45E6-476D-B594-34E5D5500FC6}" dt="2022-07-05T00:13:51.742" v="59" actId="47"/>
        <pc:sldMkLst>
          <pc:docMk/>
          <pc:sldMk cId="1484795713" sldId="4893"/>
        </pc:sldMkLst>
      </pc:sldChg>
      <pc:sldChg chg="del">
        <pc:chgData name="Keneth Murillo" userId="d64200f6f6278c4b" providerId="LiveId" clId="{6DFF419E-45E6-476D-B594-34E5D5500FC6}" dt="2022-07-05T00:13:51.742" v="59" actId="47"/>
        <pc:sldMkLst>
          <pc:docMk/>
          <pc:sldMk cId="198860370" sldId="4907"/>
        </pc:sldMkLst>
      </pc:sldChg>
      <pc:sldChg chg="del">
        <pc:chgData name="Keneth Murillo" userId="d64200f6f6278c4b" providerId="LiveId" clId="{6DFF419E-45E6-476D-B594-34E5D5500FC6}" dt="2022-07-05T00:13:51.742" v="59" actId="47"/>
        <pc:sldMkLst>
          <pc:docMk/>
          <pc:sldMk cId="3597205193" sldId="4922"/>
        </pc:sldMkLst>
      </pc:sldChg>
      <pc:sldChg chg="del">
        <pc:chgData name="Keneth Murillo" userId="d64200f6f6278c4b" providerId="LiveId" clId="{6DFF419E-45E6-476D-B594-34E5D5500FC6}" dt="2022-07-05T00:10:57.395" v="54" actId="47"/>
        <pc:sldMkLst>
          <pc:docMk/>
          <pc:sldMk cId="3387878651" sldId="4925"/>
        </pc:sldMkLst>
      </pc:sldChg>
      <pc:sldChg chg="add">
        <pc:chgData name="Keneth Murillo" userId="d64200f6f6278c4b" providerId="LiveId" clId="{6DFF419E-45E6-476D-B594-34E5D5500FC6}" dt="2022-07-05T00:14:15.198" v="65"/>
        <pc:sldMkLst>
          <pc:docMk/>
          <pc:sldMk cId="3253207655" sldId="4928"/>
        </pc:sldMkLst>
      </pc:sldChg>
      <pc:sldChg chg="del">
        <pc:chgData name="Keneth Murillo" userId="d64200f6f6278c4b" providerId="LiveId" clId="{6DFF419E-45E6-476D-B594-34E5D5500FC6}" dt="2022-07-05T00:13:16.732" v="56" actId="47"/>
        <pc:sldMkLst>
          <pc:docMk/>
          <pc:sldMk cId="1664576184" sldId="4929"/>
        </pc:sldMkLst>
      </pc:sldChg>
      <pc:sldChg chg="del">
        <pc:chgData name="Keneth Murillo" userId="d64200f6f6278c4b" providerId="LiveId" clId="{6DFF419E-45E6-476D-B594-34E5D5500FC6}" dt="2022-07-05T00:13:21.070" v="57" actId="47"/>
        <pc:sldMkLst>
          <pc:docMk/>
          <pc:sldMk cId="3521588912" sldId="4931"/>
        </pc:sldMkLst>
      </pc:sldChg>
      <pc:sldChg chg="add">
        <pc:chgData name="Keneth Murillo" userId="d64200f6f6278c4b" providerId="LiveId" clId="{6DFF419E-45E6-476D-B594-34E5D5500FC6}" dt="2022-07-05T00:13:42.946" v="58"/>
        <pc:sldMkLst>
          <pc:docMk/>
          <pc:sldMk cId="3293217698" sldId="4963"/>
        </pc:sldMkLst>
      </pc:sldChg>
      <pc:sldChg chg="add">
        <pc:chgData name="Keneth Murillo" userId="d64200f6f6278c4b" providerId="LiveId" clId="{6DFF419E-45E6-476D-B594-34E5D5500FC6}" dt="2022-07-05T00:13:42.946" v="58"/>
        <pc:sldMkLst>
          <pc:docMk/>
          <pc:sldMk cId="745478944" sldId="4964"/>
        </pc:sldMkLst>
      </pc:sldChg>
      <pc:sldChg chg="modSp add mod">
        <pc:chgData name="Keneth Murillo" userId="d64200f6f6278c4b" providerId="LiveId" clId="{6DFF419E-45E6-476D-B594-34E5D5500FC6}" dt="2022-07-07T23:59:20.992" v="80" actId="27636"/>
        <pc:sldMkLst>
          <pc:docMk/>
          <pc:sldMk cId="1647136765" sldId="4965"/>
        </pc:sldMkLst>
        <pc:spChg chg="mod">
          <ac:chgData name="Keneth Murillo" userId="d64200f6f6278c4b" providerId="LiveId" clId="{6DFF419E-45E6-476D-B594-34E5D5500FC6}" dt="2022-07-07T23:59:20.992" v="80" actId="27636"/>
          <ac:spMkLst>
            <pc:docMk/>
            <pc:sldMk cId="1647136765" sldId="4965"/>
            <ac:spMk id="4" creationId="{2FFBDFC9-B9FD-44BD-8ADE-99C37DF312D8}"/>
          </ac:spMkLst>
        </pc:spChg>
      </pc:sldChg>
      <pc:sldChg chg="modSp add mod">
        <pc:chgData name="Keneth Murillo" userId="d64200f6f6278c4b" providerId="LiveId" clId="{6DFF419E-45E6-476D-B594-34E5D5500FC6}" dt="2022-07-08T00:00:43.694" v="90" actId="404"/>
        <pc:sldMkLst>
          <pc:docMk/>
          <pc:sldMk cId="4213501987" sldId="4966"/>
        </pc:sldMkLst>
        <pc:spChg chg="mod">
          <ac:chgData name="Keneth Murillo" userId="d64200f6f6278c4b" providerId="LiveId" clId="{6DFF419E-45E6-476D-B594-34E5D5500FC6}" dt="2022-07-08T00:00:43.694" v="90" actId="404"/>
          <ac:spMkLst>
            <pc:docMk/>
            <pc:sldMk cId="4213501987" sldId="4966"/>
            <ac:spMk id="3" creationId="{FE370BA3-0EC9-44A4-B7A3-164A25F44341}"/>
          </ac:spMkLst>
        </pc:spChg>
      </pc:sldChg>
      <pc:sldChg chg="add">
        <pc:chgData name="Keneth Murillo" userId="d64200f6f6278c4b" providerId="LiveId" clId="{6DFF419E-45E6-476D-B594-34E5D5500FC6}" dt="2022-07-05T00:14:04.597" v="60"/>
        <pc:sldMkLst>
          <pc:docMk/>
          <pc:sldMk cId="3414962076" sldId="4967"/>
        </pc:sldMkLst>
      </pc:sldChg>
      <pc:sldChg chg="add">
        <pc:chgData name="Keneth Murillo" userId="d64200f6f6278c4b" providerId="LiveId" clId="{6DFF419E-45E6-476D-B594-34E5D5500FC6}" dt="2022-07-05T00:11:09.057" v="55"/>
        <pc:sldMkLst>
          <pc:docMk/>
          <pc:sldMk cId="1833558616" sldId="4968"/>
        </pc:sldMkLst>
      </pc:sldChg>
      <pc:sldChg chg="add">
        <pc:chgData name="Keneth Murillo" userId="d64200f6f6278c4b" providerId="LiveId" clId="{6DFF419E-45E6-476D-B594-34E5D5500FC6}" dt="2022-07-05T00:11:09.057" v="55"/>
        <pc:sldMkLst>
          <pc:docMk/>
          <pc:sldMk cId="277664639" sldId="4969"/>
        </pc:sldMkLst>
      </pc:sldChg>
      <pc:sldChg chg="add">
        <pc:chgData name="Keneth Murillo" userId="d64200f6f6278c4b" providerId="LiveId" clId="{6DFF419E-45E6-476D-B594-34E5D5500FC6}" dt="2022-07-05T00:13:42.946" v="58"/>
        <pc:sldMkLst>
          <pc:docMk/>
          <pc:sldMk cId="4171963130" sldId="4970"/>
        </pc:sldMkLst>
      </pc:sldChg>
      <pc:sldChg chg="add">
        <pc:chgData name="Keneth Murillo" userId="d64200f6f6278c4b" providerId="LiveId" clId="{6DFF419E-45E6-476D-B594-34E5D5500FC6}" dt="2022-07-05T00:13:42.946" v="58"/>
        <pc:sldMkLst>
          <pc:docMk/>
          <pc:sldMk cId="1170438340" sldId="4971"/>
        </pc:sldMkLst>
      </pc:sldChg>
      <pc:sldChg chg="modSp add mod">
        <pc:chgData name="Keneth Murillo" userId="d64200f6f6278c4b" providerId="LiveId" clId="{6DFF419E-45E6-476D-B594-34E5D5500FC6}" dt="2022-07-05T00:14:04.645" v="61" actId="27636"/>
        <pc:sldMkLst>
          <pc:docMk/>
          <pc:sldMk cId="579751649" sldId="2123258550"/>
        </pc:sldMkLst>
        <pc:spChg chg="mod">
          <ac:chgData name="Keneth Murillo" userId="d64200f6f6278c4b" providerId="LiveId" clId="{6DFF419E-45E6-476D-B594-34E5D5500FC6}" dt="2022-07-05T00:14:04.645" v="61" actId="27636"/>
          <ac:spMkLst>
            <pc:docMk/>
            <pc:sldMk cId="579751649" sldId="2123258550"/>
            <ac:spMk id="6" creationId="{CCF4182E-A923-4DD1-9892-EC03AE4138D8}"/>
          </ac:spMkLst>
        </pc:spChg>
      </pc:sldChg>
      <pc:sldChg chg="add">
        <pc:chgData name="Keneth Murillo" userId="d64200f6f6278c4b" providerId="LiveId" clId="{6DFF419E-45E6-476D-B594-34E5D5500FC6}" dt="2022-07-05T00:14:04.597" v="60"/>
        <pc:sldMkLst>
          <pc:docMk/>
          <pc:sldMk cId="1908950374" sldId="2123258552"/>
        </pc:sldMkLst>
      </pc:sldChg>
      <pc:sldChg chg="add">
        <pc:chgData name="Keneth Murillo" userId="d64200f6f6278c4b" providerId="LiveId" clId="{6DFF419E-45E6-476D-B594-34E5D5500FC6}" dt="2022-07-05T00:14:04.597" v="60"/>
        <pc:sldMkLst>
          <pc:docMk/>
          <pc:sldMk cId="3999664338" sldId="2123258553"/>
        </pc:sldMkLst>
      </pc:sldChg>
      <pc:sldChg chg="modSp add mod">
        <pc:chgData name="Keneth Murillo" userId="d64200f6f6278c4b" providerId="LiveId" clId="{6DFF419E-45E6-476D-B594-34E5D5500FC6}" dt="2022-07-07T23:59:28.685" v="82" actId="27636"/>
        <pc:sldMkLst>
          <pc:docMk/>
          <pc:sldMk cId="2160453440" sldId="2123258554"/>
        </pc:sldMkLst>
        <pc:spChg chg="mod">
          <ac:chgData name="Keneth Murillo" userId="d64200f6f6278c4b" providerId="LiveId" clId="{6DFF419E-45E6-476D-B594-34E5D5500FC6}" dt="2022-07-07T23:59:11.047" v="78" actId="20577"/>
          <ac:spMkLst>
            <pc:docMk/>
            <pc:sldMk cId="2160453440" sldId="2123258554"/>
            <ac:spMk id="3" creationId="{488BAC4A-BC40-40AE-943D-2E423BA31DCC}"/>
          </ac:spMkLst>
        </pc:spChg>
        <pc:spChg chg="mod">
          <ac:chgData name="Keneth Murillo" userId="d64200f6f6278c4b" providerId="LiveId" clId="{6DFF419E-45E6-476D-B594-34E5D5500FC6}" dt="2022-07-07T23:59:28.685" v="82" actId="27636"/>
          <ac:spMkLst>
            <pc:docMk/>
            <pc:sldMk cId="2160453440" sldId="2123258554"/>
            <ac:spMk id="4" creationId="{2FFBDFC9-B9FD-44BD-8ADE-99C37DF312D8}"/>
          </ac:spMkLst>
        </pc:spChg>
      </pc:sldChg>
      <pc:sldChg chg="modSp add mod ord">
        <pc:chgData name="Keneth Murillo" userId="d64200f6f6278c4b" providerId="LiveId" clId="{6DFF419E-45E6-476D-B594-34E5D5500FC6}" dt="2022-07-08T00:32:20.347" v="128"/>
        <pc:sldMkLst>
          <pc:docMk/>
          <pc:sldMk cId="2076819809" sldId="2123258555"/>
        </pc:sldMkLst>
        <pc:spChg chg="mod">
          <ac:chgData name="Keneth Murillo" userId="d64200f6f6278c4b" providerId="LiveId" clId="{6DFF419E-45E6-476D-B594-34E5D5500FC6}" dt="2022-07-08T00:04:12.740" v="121" actId="1076"/>
          <ac:spMkLst>
            <pc:docMk/>
            <pc:sldMk cId="2076819809" sldId="2123258555"/>
            <ac:spMk id="3" creationId="{488BAC4A-BC40-40AE-943D-2E423BA31DCC}"/>
          </ac:spMkLst>
        </pc:spChg>
        <pc:spChg chg="mod">
          <ac:chgData name="Keneth Murillo" userId="d64200f6f6278c4b" providerId="LiveId" clId="{6DFF419E-45E6-476D-B594-34E5D5500FC6}" dt="2022-07-08T00:04:24.263" v="126" actId="20577"/>
          <ac:spMkLst>
            <pc:docMk/>
            <pc:sldMk cId="2076819809" sldId="2123258555"/>
            <ac:spMk id="4" creationId="{2FFBDFC9-B9FD-44BD-8ADE-99C37DF312D8}"/>
          </ac:spMkLst>
        </pc:spChg>
      </pc:sldChg>
      <pc:sldChg chg="new del">
        <pc:chgData name="Keneth Murillo" userId="d64200f6f6278c4b" providerId="LiveId" clId="{6DFF419E-45E6-476D-B594-34E5D5500FC6}" dt="2022-07-08T00:00:33.647" v="84" actId="47"/>
        <pc:sldMkLst>
          <pc:docMk/>
          <pc:sldMk cId="3382395805" sldId="2123258555"/>
        </pc:sldMkLst>
      </pc:sldChg>
      <pc:sldChg chg="addSp delSp modSp new mod modClrScheme chgLayout">
        <pc:chgData name="Keneth Murillo" userId="d64200f6f6278c4b" providerId="LiveId" clId="{6DFF419E-45E6-476D-B594-34E5D5500FC6}" dt="2022-07-08T00:02:48.260" v="109"/>
        <pc:sldMkLst>
          <pc:docMk/>
          <pc:sldMk cId="505605573" sldId="2123258556"/>
        </pc:sldMkLst>
        <pc:spChg chg="del">
          <ac:chgData name="Keneth Murillo" userId="d64200f6f6278c4b" providerId="LiveId" clId="{6DFF419E-45E6-476D-B594-34E5D5500FC6}" dt="2022-07-08T00:02:45.800" v="108" actId="700"/>
          <ac:spMkLst>
            <pc:docMk/>
            <pc:sldMk cId="505605573" sldId="2123258556"/>
            <ac:spMk id="2" creationId="{BEEA1158-4478-0BA6-2E1B-22BE31CDB0EA}"/>
          </ac:spMkLst>
        </pc:spChg>
        <pc:spChg chg="del">
          <ac:chgData name="Keneth Murillo" userId="d64200f6f6278c4b" providerId="LiveId" clId="{6DFF419E-45E6-476D-B594-34E5D5500FC6}" dt="2022-07-08T00:02:45.800" v="108" actId="700"/>
          <ac:spMkLst>
            <pc:docMk/>
            <pc:sldMk cId="505605573" sldId="2123258556"/>
            <ac:spMk id="3" creationId="{0D0CEAAF-1663-3078-75BC-1BA0E97C222D}"/>
          </ac:spMkLst>
        </pc:spChg>
        <pc:spChg chg="mod ord">
          <ac:chgData name="Keneth Murillo" userId="d64200f6f6278c4b" providerId="LiveId" clId="{6DFF419E-45E6-476D-B594-34E5D5500FC6}" dt="2022-07-08T00:02:45.800" v="108" actId="700"/>
          <ac:spMkLst>
            <pc:docMk/>
            <pc:sldMk cId="505605573" sldId="2123258556"/>
            <ac:spMk id="4" creationId="{B23C9FE2-7818-0708-48CE-677A34D92A24}"/>
          </ac:spMkLst>
        </pc:spChg>
        <pc:picChg chg="add">
          <ac:chgData name="Keneth Murillo" userId="d64200f6f6278c4b" providerId="LiveId" clId="{6DFF419E-45E6-476D-B594-34E5D5500FC6}" dt="2022-07-08T00:02:48.260" v="109"/>
          <ac:picMkLst>
            <pc:docMk/>
            <pc:sldMk cId="505605573" sldId="2123258556"/>
            <ac:picMk id="1026" creationId="{D658FB36-307B-C009-7D85-8FD63E7D8124}"/>
          </ac:picMkLst>
        </pc:picChg>
      </pc:sldChg>
      <pc:sldMasterChg chg="delSldLayout">
        <pc:chgData name="Keneth Murillo" userId="d64200f6f6278c4b" providerId="LiveId" clId="{6DFF419E-45E6-476D-B594-34E5D5500FC6}" dt="2022-07-05T00:13:51.742" v="59" actId="47"/>
        <pc:sldMasterMkLst>
          <pc:docMk/>
          <pc:sldMasterMk cId="0" sldId="2147483658"/>
        </pc:sldMasterMkLst>
        <pc:sldLayoutChg chg="del">
          <pc:chgData name="Keneth Murillo" userId="d64200f6f6278c4b" providerId="LiveId" clId="{6DFF419E-45E6-476D-B594-34E5D5500FC6}" dt="2022-07-05T00:13:51.742" v="59" actId="47"/>
          <pc:sldLayoutMkLst>
            <pc:docMk/>
            <pc:sldMasterMk cId="0" sldId="2147483658"/>
            <pc:sldLayoutMk cId="3022227431" sldId="2147483663"/>
          </pc:sldLayoutMkLst>
        </pc:sldLayoutChg>
        <pc:sldLayoutChg chg="del">
          <pc:chgData name="Keneth Murillo" userId="d64200f6f6278c4b" providerId="LiveId" clId="{6DFF419E-45E6-476D-B594-34E5D5500FC6}" dt="2022-07-05T00:13:21.070" v="57" actId="47"/>
          <pc:sldLayoutMkLst>
            <pc:docMk/>
            <pc:sldMasterMk cId="0" sldId="2147483658"/>
            <pc:sldLayoutMk cId="1932253228" sldId="2147483668"/>
          </pc:sldLayoutMkLst>
        </pc:sldLayoutChg>
      </pc:sldMasterChg>
    </pc:docChg>
  </pc:docChgLst>
  <pc:docChgLst>
    <pc:chgData name="Keneth Murillo" userId="d64200f6f6278c4b" providerId="LiveId" clId="{FEF76349-D809-4121-A3E1-42C09C823A6E}"/>
    <pc:docChg chg="undo custSel addSld delSld modSld sldOrd modSection">
      <pc:chgData name="Keneth Murillo" userId="d64200f6f6278c4b" providerId="LiveId" clId="{FEF76349-D809-4121-A3E1-42C09C823A6E}" dt="2022-07-26T23:59:50.865" v="420" actId="1076"/>
      <pc:docMkLst>
        <pc:docMk/>
      </pc:docMkLst>
      <pc:sldChg chg="add del">
        <pc:chgData name="Keneth Murillo" userId="d64200f6f6278c4b" providerId="LiveId" clId="{FEF76349-D809-4121-A3E1-42C09C823A6E}" dt="2022-07-26T23:33:54.178" v="159" actId="47"/>
        <pc:sldMkLst>
          <pc:docMk/>
          <pc:sldMk cId="0" sldId="256"/>
        </pc:sldMkLst>
      </pc:sldChg>
      <pc:sldChg chg="modSp add mod modClrScheme chgLayout">
        <pc:chgData name="Keneth Murillo" userId="d64200f6f6278c4b" providerId="LiveId" clId="{FEF76349-D809-4121-A3E1-42C09C823A6E}" dt="2022-07-26T23:55:58.545" v="385" actId="1076"/>
        <pc:sldMkLst>
          <pc:docMk/>
          <pc:sldMk cId="0" sldId="257"/>
        </pc:sldMkLst>
        <pc:spChg chg="mod ord">
          <ac:chgData name="Keneth Murillo" userId="d64200f6f6278c4b" providerId="LiveId" clId="{FEF76349-D809-4121-A3E1-42C09C823A6E}" dt="2022-07-26T23:55:58.545" v="385" actId="1076"/>
          <ac:spMkLst>
            <pc:docMk/>
            <pc:sldMk cId="0" sldId="257"/>
            <ac:spMk id="4098" creationId="{78EF6355-2802-3B2E-8BBE-DC9580C147A0}"/>
          </ac:spMkLst>
        </pc:spChg>
        <pc:spChg chg="mod ord">
          <ac:chgData name="Keneth Murillo" userId="d64200f6f6278c4b" providerId="LiveId" clId="{FEF76349-D809-4121-A3E1-42C09C823A6E}" dt="2022-07-26T23:55:31.955" v="379" actId="255"/>
          <ac:spMkLst>
            <pc:docMk/>
            <pc:sldMk cId="0" sldId="257"/>
            <ac:spMk id="4099" creationId="{FFB4B245-9049-5F5A-C635-1A4A2F929CF5}"/>
          </ac:spMkLst>
        </pc:spChg>
      </pc:sldChg>
      <pc:sldChg chg="del">
        <pc:chgData name="Keneth Murillo" userId="d64200f6f6278c4b" providerId="LiveId" clId="{FEF76349-D809-4121-A3E1-42C09C823A6E}" dt="2022-07-26T23:10:47.489" v="0" actId="47"/>
        <pc:sldMkLst>
          <pc:docMk/>
          <pc:sldMk cId="3482744946" sldId="257"/>
        </pc:sldMkLst>
      </pc:sldChg>
      <pc:sldChg chg="modSp add mod">
        <pc:chgData name="Keneth Murillo" userId="d64200f6f6278c4b" providerId="LiveId" clId="{FEF76349-D809-4121-A3E1-42C09C823A6E}" dt="2022-07-26T23:20:37.990" v="26" actId="14100"/>
        <pc:sldMkLst>
          <pc:docMk/>
          <pc:sldMk cId="0" sldId="258"/>
        </pc:sldMkLst>
        <pc:spChg chg="mod">
          <ac:chgData name="Keneth Murillo" userId="d64200f6f6278c4b" providerId="LiveId" clId="{FEF76349-D809-4121-A3E1-42C09C823A6E}" dt="2022-07-26T23:20:37.990" v="26" actId="14100"/>
          <ac:spMkLst>
            <pc:docMk/>
            <pc:sldMk cId="0" sldId="258"/>
            <ac:spMk id="6147" creationId="{377F8DD2-349E-ACBE-9931-7BCBF3104196}"/>
          </ac:spMkLst>
        </pc:spChg>
      </pc:sldChg>
      <pc:sldChg chg="del">
        <pc:chgData name="Keneth Murillo" userId="d64200f6f6278c4b" providerId="LiveId" clId="{FEF76349-D809-4121-A3E1-42C09C823A6E}" dt="2022-07-26T23:10:47.489" v="0" actId="47"/>
        <pc:sldMkLst>
          <pc:docMk/>
          <pc:sldMk cId="1918333189" sldId="258"/>
        </pc:sldMkLst>
      </pc:sldChg>
      <pc:sldChg chg="modSp add mod">
        <pc:chgData name="Keneth Murillo" userId="d64200f6f6278c4b" providerId="LiveId" clId="{FEF76349-D809-4121-A3E1-42C09C823A6E}" dt="2022-07-26T23:20:50.667" v="29" actId="368"/>
        <pc:sldMkLst>
          <pc:docMk/>
          <pc:sldMk cId="0" sldId="259"/>
        </pc:sldMkLst>
        <pc:spChg chg="mod">
          <ac:chgData name="Keneth Murillo" userId="d64200f6f6278c4b" providerId="LiveId" clId="{FEF76349-D809-4121-A3E1-42C09C823A6E}" dt="2022-07-26T23:20:50.667" v="29" actId="368"/>
          <ac:spMkLst>
            <pc:docMk/>
            <pc:sldMk cId="0" sldId="259"/>
            <ac:spMk id="7171" creationId="{53B4EF32-A1A3-26C8-D830-82DF58C3F674}"/>
          </ac:spMkLst>
        </pc:spChg>
      </pc:sldChg>
      <pc:sldChg chg="del">
        <pc:chgData name="Keneth Murillo" userId="d64200f6f6278c4b" providerId="LiveId" clId="{FEF76349-D809-4121-A3E1-42C09C823A6E}" dt="2022-07-26T23:10:47.489" v="0" actId="47"/>
        <pc:sldMkLst>
          <pc:docMk/>
          <pc:sldMk cId="3007185108" sldId="259"/>
        </pc:sldMkLst>
      </pc:sldChg>
      <pc:sldChg chg="delSp modSp add mod">
        <pc:chgData name="Keneth Murillo" userId="d64200f6f6278c4b" providerId="LiveId" clId="{FEF76349-D809-4121-A3E1-42C09C823A6E}" dt="2022-07-26T23:21:11.951" v="73" actId="14100"/>
        <pc:sldMkLst>
          <pc:docMk/>
          <pc:sldMk cId="0" sldId="260"/>
        </pc:sldMkLst>
        <pc:spChg chg="mod">
          <ac:chgData name="Keneth Murillo" userId="d64200f6f6278c4b" providerId="LiveId" clId="{FEF76349-D809-4121-A3E1-42C09C823A6E}" dt="2022-07-26T23:21:07.061" v="72" actId="1036"/>
          <ac:spMkLst>
            <pc:docMk/>
            <pc:sldMk cId="0" sldId="260"/>
            <ac:spMk id="8194" creationId="{EE4392FD-FCFB-7B61-AB59-08FA4B4CD327}"/>
          </ac:spMkLst>
        </pc:spChg>
        <pc:spChg chg="del">
          <ac:chgData name="Keneth Murillo" userId="d64200f6f6278c4b" providerId="LiveId" clId="{FEF76349-D809-4121-A3E1-42C09C823A6E}" dt="2022-07-26T23:20:58.085" v="31" actId="478"/>
          <ac:spMkLst>
            <pc:docMk/>
            <pc:sldMk cId="0" sldId="260"/>
            <ac:spMk id="8195" creationId="{C6E57064-DB12-9FCA-04CF-E11C68ACF4A5}"/>
          </ac:spMkLst>
        </pc:spChg>
        <pc:picChg chg="mod">
          <ac:chgData name="Keneth Murillo" userId="d64200f6f6278c4b" providerId="LiveId" clId="{FEF76349-D809-4121-A3E1-42C09C823A6E}" dt="2022-07-26T23:21:11.951" v="73" actId="14100"/>
          <ac:picMkLst>
            <pc:docMk/>
            <pc:sldMk cId="0" sldId="260"/>
            <ac:picMk id="8196" creationId="{DCBB69F2-2602-BA68-9C07-BF0C6889053F}"/>
          </ac:picMkLst>
        </pc:picChg>
      </pc:sldChg>
      <pc:sldChg chg="del">
        <pc:chgData name="Keneth Murillo" userId="d64200f6f6278c4b" providerId="LiveId" clId="{FEF76349-D809-4121-A3E1-42C09C823A6E}" dt="2022-07-26T23:10:47.489" v="0" actId="47"/>
        <pc:sldMkLst>
          <pc:docMk/>
          <pc:sldMk cId="3854270199" sldId="260"/>
        </pc:sldMkLst>
      </pc:sldChg>
      <pc:sldChg chg="modSp add mod">
        <pc:chgData name="Keneth Murillo" userId="d64200f6f6278c4b" providerId="LiveId" clId="{FEF76349-D809-4121-A3E1-42C09C823A6E}" dt="2022-07-26T23:21:26.884" v="76" actId="14100"/>
        <pc:sldMkLst>
          <pc:docMk/>
          <pc:sldMk cId="0" sldId="261"/>
        </pc:sldMkLst>
        <pc:spChg chg="mod">
          <ac:chgData name="Keneth Murillo" userId="d64200f6f6278c4b" providerId="LiveId" clId="{FEF76349-D809-4121-A3E1-42C09C823A6E}" dt="2022-07-26T23:21:26.884" v="76" actId="14100"/>
          <ac:spMkLst>
            <pc:docMk/>
            <pc:sldMk cId="0" sldId="261"/>
            <ac:spMk id="9218" creationId="{C568C2BA-9701-2592-5545-BE81ED1EA040}"/>
          </ac:spMkLst>
        </pc:spChg>
      </pc:sldChg>
      <pc:sldChg chg="del">
        <pc:chgData name="Keneth Murillo" userId="d64200f6f6278c4b" providerId="LiveId" clId="{FEF76349-D809-4121-A3E1-42C09C823A6E}" dt="2022-07-26T23:10:47.489" v="0" actId="47"/>
        <pc:sldMkLst>
          <pc:docMk/>
          <pc:sldMk cId="2315407373" sldId="261"/>
        </pc:sldMkLst>
      </pc:sldChg>
      <pc:sldChg chg="modSp add mod">
        <pc:chgData name="Keneth Murillo" userId="d64200f6f6278c4b" providerId="LiveId" clId="{FEF76349-D809-4121-A3E1-42C09C823A6E}" dt="2022-07-26T23:21:36.006" v="79" actId="14100"/>
        <pc:sldMkLst>
          <pc:docMk/>
          <pc:sldMk cId="0" sldId="262"/>
        </pc:sldMkLst>
        <pc:spChg chg="mod">
          <ac:chgData name="Keneth Murillo" userId="d64200f6f6278c4b" providerId="LiveId" clId="{FEF76349-D809-4121-A3E1-42C09C823A6E}" dt="2022-07-26T23:21:36.006" v="79" actId="14100"/>
          <ac:spMkLst>
            <pc:docMk/>
            <pc:sldMk cId="0" sldId="262"/>
            <ac:spMk id="10242" creationId="{181BE551-971E-3918-C7A0-6D7771603A39}"/>
          </ac:spMkLst>
        </pc:spChg>
      </pc:sldChg>
      <pc:sldChg chg="modSp add mod">
        <pc:chgData name="Keneth Murillo" userId="d64200f6f6278c4b" providerId="LiveId" clId="{FEF76349-D809-4121-A3E1-42C09C823A6E}" dt="2022-07-26T23:28:53.763" v="116" actId="113"/>
        <pc:sldMkLst>
          <pc:docMk/>
          <pc:sldMk cId="0" sldId="263"/>
        </pc:sldMkLst>
        <pc:spChg chg="mod">
          <ac:chgData name="Keneth Murillo" userId="d64200f6f6278c4b" providerId="LiveId" clId="{FEF76349-D809-4121-A3E1-42C09C823A6E}" dt="2022-07-26T23:24:58.602" v="100" actId="1076"/>
          <ac:spMkLst>
            <pc:docMk/>
            <pc:sldMk cId="0" sldId="263"/>
            <ac:spMk id="11266" creationId="{216309FD-8C95-4B2B-5C35-AB5C444535FA}"/>
          </ac:spMkLst>
        </pc:spChg>
        <pc:spChg chg="mod">
          <ac:chgData name="Keneth Murillo" userId="d64200f6f6278c4b" providerId="LiveId" clId="{FEF76349-D809-4121-A3E1-42C09C823A6E}" dt="2022-07-26T23:28:53.763" v="116" actId="113"/>
          <ac:spMkLst>
            <pc:docMk/>
            <pc:sldMk cId="0" sldId="263"/>
            <ac:spMk id="11267" creationId="{6B7E6BF8-4C93-2BE0-FEF1-5A2B130AA58F}"/>
          </ac:spMkLst>
        </pc:spChg>
      </pc:sldChg>
      <pc:sldChg chg="modSp add mod">
        <pc:chgData name="Keneth Murillo" userId="d64200f6f6278c4b" providerId="LiveId" clId="{FEF76349-D809-4121-A3E1-42C09C823A6E}" dt="2022-07-26T23:22:35.639" v="87" actId="1076"/>
        <pc:sldMkLst>
          <pc:docMk/>
          <pc:sldMk cId="0" sldId="264"/>
        </pc:sldMkLst>
        <pc:spChg chg="mod">
          <ac:chgData name="Keneth Murillo" userId="d64200f6f6278c4b" providerId="LiveId" clId="{FEF76349-D809-4121-A3E1-42C09C823A6E}" dt="2022-07-26T23:22:33.497" v="86" actId="20577"/>
          <ac:spMkLst>
            <pc:docMk/>
            <pc:sldMk cId="0" sldId="264"/>
            <ac:spMk id="12290" creationId="{544BA0C4-1AAF-9E2F-F984-F8B90871A00C}"/>
          </ac:spMkLst>
        </pc:spChg>
        <pc:picChg chg="mod">
          <ac:chgData name="Keneth Murillo" userId="d64200f6f6278c4b" providerId="LiveId" clId="{FEF76349-D809-4121-A3E1-42C09C823A6E}" dt="2022-07-26T23:22:35.639" v="87" actId="1076"/>
          <ac:picMkLst>
            <pc:docMk/>
            <pc:sldMk cId="0" sldId="264"/>
            <ac:picMk id="12292" creationId="{8B2F8FB2-C144-235E-27FC-793A7974FE4E}"/>
          </ac:picMkLst>
        </pc:picChg>
      </pc:sldChg>
      <pc:sldChg chg="add">
        <pc:chgData name="Keneth Murillo" userId="d64200f6f6278c4b" providerId="LiveId" clId="{FEF76349-D809-4121-A3E1-42C09C823A6E}" dt="2022-07-26T23:23:31.351" v="90"/>
        <pc:sldMkLst>
          <pc:docMk/>
          <pc:sldMk cId="960826277" sldId="265"/>
        </pc:sldMkLst>
      </pc:sldChg>
      <pc:sldChg chg="add">
        <pc:chgData name="Keneth Murillo" userId="d64200f6f6278c4b" providerId="LiveId" clId="{FEF76349-D809-4121-A3E1-42C09C823A6E}" dt="2022-07-26T23:18:01.897" v="2"/>
        <pc:sldMkLst>
          <pc:docMk/>
          <pc:sldMk cId="0" sldId="266"/>
        </pc:sldMkLst>
      </pc:sldChg>
      <pc:sldChg chg="modSp add mod">
        <pc:chgData name="Keneth Murillo" userId="d64200f6f6278c4b" providerId="LiveId" clId="{FEF76349-D809-4121-A3E1-42C09C823A6E}" dt="2022-07-26T23:42:12.079" v="364" actId="207"/>
        <pc:sldMkLst>
          <pc:docMk/>
          <pc:sldMk cId="0" sldId="267"/>
        </pc:sldMkLst>
        <pc:spChg chg="mod">
          <ac:chgData name="Keneth Murillo" userId="d64200f6f6278c4b" providerId="LiveId" clId="{FEF76349-D809-4121-A3E1-42C09C823A6E}" dt="2022-07-26T23:39:36.422" v="292" actId="1076"/>
          <ac:spMkLst>
            <pc:docMk/>
            <pc:sldMk cId="0" sldId="267"/>
            <ac:spMk id="2" creationId="{00000000-0000-0000-0000-000000000000}"/>
          </ac:spMkLst>
        </pc:spChg>
        <pc:spChg chg="mod">
          <ac:chgData name="Keneth Murillo" userId="d64200f6f6278c4b" providerId="LiveId" clId="{FEF76349-D809-4121-A3E1-42C09C823A6E}" dt="2022-07-26T23:42:07.723" v="363" actId="207"/>
          <ac:spMkLst>
            <pc:docMk/>
            <pc:sldMk cId="0" sldId="267"/>
            <ac:spMk id="4" creationId="{00000000-0000-0000-0000-000000000000}"/>
          </ac:spMkLst>
        </pc:spChg>
        <pc:spChg chg="mod">
          <ac:chgData name="Keneth Murillo" userId="d64200f6f6278c4b" providerId="LiveId" clId="{FEF76349-D809-4121-A3E1-42C09C823A6E}" dt="2022-07-26T23:42:07.723" v="363" actId="207"/>
          <ac:spMkLst>
            <pc:docMk/>
            <pc:sldMk cId="0" sldId="267"/>
            <ac:spMk id="5" creationId="{00000000-0000-0000-0000-000000000000}"/>
          </ac:spMkLst>
        </pc:spChg>
        <pc:spChg chg="mod">
          <ac:chgData name="Keneth Murillo" userId="d64200f6f6278c4b" providerId="LiveId" clId="{FEF76349-D809-4121-A3E1-42C09C823A6E}" dt="2022-07-26T23:42:12.079" v="364" actId="207"/>
          <ac:spMkLst>
            <pc:docMk/>
            <pc:sldMk cId="0" sldId="267"/>
            <ac:spMk id="6" creationId="{00000000-0000-0000-0000-000000000000}"/>
          </ac:spMkLst>
        </pc:spChg>
        <pc:spChg chg="mod">
          <ac:chgData name="Keneth Murillo" userId="d64200f6f6278c4b" providerId="LiveId" clId="{FEF76349-D809-4121-A3E1-42C09C823A6E}" dt="2022-07-26T23:39:31.426" v="290" actId="1076"/>
          <ac:spMkLst>
            <pc:docMk/>
            <pc:sldMk cId="0" sldId="267"/>
            <ac:spMk id="10" creationId="{00000000-0000-0000-0000-000000000000}"/>
          </ac:spMkLst>
        </pc:spChg>
      </pc:sldChg>
      <pc:sldChg chg="modSp add mod">
        <pc:chgData name="Keneth Murillo" userId="d64200f6f6278c4b" providerId="LiveId" clId="{FEF76349-D809-4121-A3E1-42C09C823A6E}" dt="2022-07-26T23:39:19.106" v="274" actId="20577"/>
        <pc:sldMkLst>
          <pc:docMk/>
          <pc:sldMk cId="0" sldId="268"/>
        </pc:sldMkLst>
        <pc:spChg chg="mod">
          <ac:chgData name="Keneth Murillo" userId="d64200f6f6278c4b" providerId="LiveId" clId="{FEF76349-D809-4121-A3E1-42C09C823A6E}" dt="2022-07-26T23:39:12.181" v="272" actId="1076"/>
          <ac:spMkLst>
            <pc:docMk/>
            <pc:sldMk cId="0" sldId="268"/>
            <ac:spMk id="2" creationId="{00000000-0000-0000-0000-000000000000}"/>
          </ac:spMkLst>
        </pc:spChg>
        <pc:spChg chg="mod">
          <ac:chgData name="Keneth Murillo" userId="d64200f6f6278c4b" providerId="LiveId" clId="{FEF76349-D809-4121-A3E1-42C09C823A6E}" dt="2022-07-26T23:39:19.106" v="274" actId="20577"/>
          <ac:spMkLst>
            <pc:docMk/>
            <pc:sldMk cId="0" sldId="268"/>
            <ac:spMk id="3" creationId="{00000000-0000-0000-0000-000000000000}"/>
          </ac:spMkLst>
        </pc:spChg>
      </pc:sldChg>
      <pc:sldChg chg="add">
        <pc:chgData name="Keneth Murillo" userId="d64200f6f6278c4b" providerId="LiveId" clId="{FEF76349-D809-4121-A3E1-42C09C823A6E}" dt="2022-07-26T23:23:31.351" v="90"/>
        <pc:sldMkLst>
          <pc:docMk/>
          <pc:sldMk cId="2270569693" sldId="269"/>
        </pc:sldMkLst>
      </pc:sldChg>
      <pc:sldChg chg="add">
        <pc:chgData name="Keneth Murillo" userId="d64200f6f6278c4b" providerId="LiveId" clId="{FEF76349-D809-4121-A3E1-42C09C823A6E}" dt="2022-07-26T23:23:31.351" v="90"/>
        <pc:sldMkLst>
          <pc:docMk/>
          <pc:sldMk cId="1446776457" sldId="270"/>
        </pc:sldMkLst>
      </pc:sldChg>
      <pc:sldChg chg="modSp add del mod">
        <pc:chgData name="Keneth Murillo" userId="d64200f6f6278c4b" providerId="LiveId" clId="{FEF76349-D809-4121-A3E1-42C09C823A6E}" dt="2022-07-26T23:38:32.668" v="256" actId="47"/>
        <pc:sldMkLst>
          <pc:docMk/>
          <pc:sldMk cId="0" sldId="271"/>
        </pc:sldMkLst>
        <pc:spChg chg="mod">
          <ac:chgData name="Keneth Murillo" userId="d64200f6f6278c4b" providerId="LiveId" clId="{FEF76349-D809-4121-A3E1-42C09C823A6E}" dt="2022-07-26T23:37:37.603" v="239" actId="1076"/>
          <ac:spMkLst>
            <pc:docMk/>
            <pc:sldMk cId="0" sldId="271"/>
            <ac:spMk id="3" creationId="{00000000-0000-0000-0000-000000000000}"/>
          </ac:spMkLst>
        </pc:spChg>
      </pc:sldChg>
      <pc:sldChg chg="add">
        <pc:chgData name="Keneth Murillo" userId="d64200f6f6278c4b" providerId="LiveId" clId="{FEF76349-D809-4121-A3E1-42C09C823A6E}" dt="2022-07-26T23:23:31.351" v="90"/>
        <pc:sldMkLst>
          <pc:docMk/>
          <pc:sldMk cId="2710338111" sldId="272"/>
        </pc:sldMkLst>
      </pc:sldChg>
      <pc:sldChg chg="modSp add mod">
        <pc:chgData name="Keneth Murillo" userId="d64200f6f6278c4b" providerId="LiveId" clId="{FEF76349-D809-4121-A3E1-42C09C823A6E}" dt="2022-07-26T23:23:43.555" v="92" actId="1076"/>
        <pc:sldMkLst>
          <pc:docMk/>
          <pc:sldMk cId="2257617387" sldId="273"/>
        </pc:sldMkLst>
        <pc:spChg chg="mod">
          <ac:chgData name="Keneth Murillo" userId="d64200f6f6278c4b" providerId="LiveId" clId="{FEF76349-D809-4121-A3E1-42C09C823A6E}" dt="2022-07-26T23:23:43.555" v="92" actId="1076"/>
          <ac:spMkLst>
            <pc:docMk/>
            <pc:sldMk cId="2257617387" sldId="273"/>
            <ac:spMk id="3" creationId="{00000000-0000-0000-0000-000000000000}"/>
          </ac:spMkLst>
        </pc:spChg>
      </pc:sldChg>
      <pc:sldChg chg="add">
        <pc:chgData name="Keneth Murillo" userId="d64200f6f6278c4b" providerId="LiveId" clId="{FEF76349-D809-4121-A3E1-42C09C823A6E}" dt="2022-07-26T23:23:31.351" v="90"/>
        <pc:sldMkLst>
          <pc:docMk/>
          <pc:sldMk cId="3027409056" sldId="274"/>
        </pc:sldMkLst>
      </pc:sldChg>
      <pc:sldChg chg="modSp add mod">
        <pc:chgData name="Keneth Murillo" userId="d64200f6f6278c4b" providerId="LiveId" clId="{FEF76349-D809-4121-A3E1-42C09C823A6E}" dt="2022-07-26T23:29:04.231" v="117" actId="1076"/>
        <pc:sldMkLst>
          <pc:docMk/>
          <pc:sldMk cId="0" sldId="278"/>
        </pc:sldMkLst>
        <pc:spChg chg="mod">
          <ac:chgData name="Keneth Murillo" userId="d64200f6f6278c4b" providerId="LiveId" clId="{FEF76349-D809-4121-A3E1-42C09C823A6E}" dt="2022-07-26T23:29:04.231" v="117" actId="1076"/>
          <ac:spMkLst>
            <pc:docMk/>
            <pc:sldMk cId="0" sldId="278"/>
            <ac:spMk id="13314" creationId="{4EC0E5DA-748A-4E17-94B9-BBD67D5C928E}"/>
          </ac:spMkLst>
        </pc:spChg>
      </pc:sldChg>
      <pc:sldChg chg="add">
        <pc:chgData name="Keneth Murillo" userId="d64200f6f6278c4b" providerId="LiveId" clId="{FEF76349-D809-4121-A3E1-42C09C823A6E}" dt="2022-07-26T23:18:01.897" v="2"/>
        <pc:sldMkLst>
          <pc:docMk/>
          <pc:sldMk cId="0" sldId="279"/>
        </pc:sldMkLst>
      </pc:sldChg>
      <pc:sldChg chg="modSp add mod">
        <pc:chgData name="Keneth Murillo" userId="d64200f6f6278c4b" providerId="LiveId" clId="{FEF76349-D809-4121-A3E1-42C09C823A6E}" dt="2022-07-26T23:18:39.013" v="7" actId="1076"/>
        <pc:sldMkLst>
          <pc:docMk/>
          <pc:sldMk cId="0" sldId="280"/>
        </pc:sldMkLst>
        <pc:spChg chg="mod">
          <ac:chgData name="Keneth Murillo" userId="d64200f6f6278c4b" providerId="LiveId" clId="{FEF76349-D809-4121-A3E1-42C09C823A6E}" dt="2022-07-26T23:18:39.013" v="7" actId="1076"/>
          <ac:spMkLst>
            <pc:docMk/>
            <pc:sldMk cId="0" sldId="280"/>
            <ac:spMk id="15363" creationId="{6890920D-65DC-E371-DABD-1646CAA230E4}"/>
          </ac:spMkLst>
        </pc:spChg>
      </pc:sldChg>
      <pc:sldChg chg="del">
        <pc:chgData name="Keneth Murillo" userId="d64200f6f6278c4b" providerId="LiveId" clId="{FEF76349-D809-4121-A3E1-42C09C823A6E}" dt="2022-07-26T23:33:11.916" v="157" actId="47"/>
        <pc:sldMkLst>
          <pc:docMk/>
          <pc:sldMk cId="0" sldId="281"/>
        </pc:sldMkLst>
      </pc:sldChg>
      <pc:sldChg chg="modSp add mod">
        <pc:chgData name="Keneth Murillo" userId="d64200f6f6278c4b" providerId="LiveId" clId="{FEF76349-D809-4121-A3E1-42C09C823A6E}" dt="2022-07-26T23:29:20.251" v="120" actId="1076"/>
        <pc:sldMkLst>
          <pc:docMk/>
          <pc:sldMk cId="0" sldId="282"/>
        </pc:sldMkLst>
        <pc:spChg chg="mod">
          <ac:chgData name="Keneth Murillo" userId="d64200f6f6278c4b" providerId="LiveId" clId="{FEF76349-D809-4121-A3E1-42C09C823A6E}" dt="2022-07-26T23:19:41.864" v="15" actId="20577"/>
          <ac:spMkLst>
            <pc:docMk/>
            <pc:sldMk cId="0" sldId="282"/>
            <ac:spMk id="17410" creationId="{77377E25-A61C-6EBD-3D8F-036AA7337701}"/>
          </ac:spMkLst>
        </pc:spChg>
        <pc:spChg chg="mod">
          <ac:chgData name="Keneth Murillo" userId="d64200f6f6278c4b" providerId="LiveId" clId="{FEF76349-D809-4121-A3E1-42C09C823A6E}" dt="2022-07-26T23:29:20.251" v="120" actId="1076"/>
          <ac:spMkLst>
            <pc:docMk/>
            <pc:sldMk cId="0" sldId="282"/>
            <ac:spMk id="17411" creationId="{69ED0A9C-5202-9D77-2F14-E992CC1775A0}"/>
          </ac:spMkLst>
        </pc:spChg>
      </pc:sldChg>
      <pc:sldChg chg="modSp add mod">
        <pc:chgData name="Keneth Murillo" userId="d64200f6f6278c4b" providerId="LiveId" clId="{FEF76349-D809-4121-A3E1-42C09C823A6E}" dt="2022-07-26T23:20:15.417" v="21" actId="368"/>
        <pc:sldMkLst>
          <pc:docMk/>
          <pc:sldMk cId="0" sldId="283"/>
        </pc:sldMkLst>
        <pc:spChg chg="mod">
          <ac:chgData name="Keneth Murillo" userId="d64200f6f6278c4b" providerId="LiveId" clId="{FEF76349-D809-4121-A3E1-42C09C823A6E}" dt="2022-07-26T23:20:15.417" v="21" actId="368"/>
          <ac:spMkLst>
            <pc:docMk/>
            <pc:sldMk cId="0" sldId="283"/>
            <ac:spMk id="18435" creationId="{3A0CE54E-F9E3-03F7-B6FC-2FBBD5AF2BD7}"/>
          </ac:spMkLst>
        </pc:spChg>
      </pc:sldChg>
      <pc:sldChg chg="addSp delSp modSp add mod chgLayout">
        <pc:chgData name="Keneth Murillo" userId="d64200f6f6278c4b" providerId="LiveId" clId="{FEF76349-D809-4121-A3E1-42C09C823A6E}" dt="2022-07-26T23:20:08.244" v="20" actId="14100"/>
        <pc:sldMkLst>
          <pc:docMk/>
          <pc:sldMk cId="0" sldId="284"/>
        </pc:sldMkLst>
        <pc:spChg chg="add del mod ord">
          <ac:chgData name="Keneth Murillo" userId="d64200f6f6278c4b" providerId="LiveId" clId="{FEF76349-D809-4121-A3E1-42C09C823A6E}" dt="2022-07-26T23:19:58.132" v="17" actId="700"/>
          <ac:spMkLst>
            <pc:docMk/>
            <pc:sldMk cId="0" sldId="284"/>
            <ac:spMk id="2" creationId="{99FDA2C3-7D38-8990-7BAA-F68D6FD8A8AB}"/>
          </ac:spMkLst>
        </pc:spChg>
        <pc:spChg chg="mod ord">
          <ac:chgData name="Keneth Murillo" userId="d64200f6f6278c4b" providerId="LiveId" clId="{FEF76349-D809-4121-A3E1-42C09C823A6E}" dt="2022-07-26T23:20:08.244" v="20" actId="14100"/>
          <ac:spMkLst>
            <pc:docMk/>
            <pc:sldMk cId="0" sldId="284"/>
            <ac:spMk id="19458" creationId="{4576EBD3-1AE4-F73D-84A7-0D3C75B509BD}"/>
          </ac:spMkLst>
        </pc:spChg>
        <pc:spChg chg="mod">
          <ac:chgData name="Keneth Murillo" userId="d64200f6f6278c4b" providerId="LiveId" clId="{FEF76349-D809-4121-A3E1-42C09C823A6E}" dt="2022-07-26T23:20:01.977" v="18" actId="368"/>
          <ac:spMkLst>
            <pc:docMk/>
            <pc:sldMk cId="0" sldId="284"/>
            <ac:spMk id="19459" creationId="{FB417F4F-5ADD-0AA3-269D-CA3F1B39685C}"/>
          </ac:spMkLst>
        </pc:spChg>
      </pc:sldChg>
      <pc:sldChg chg="modSp add mod">
        <pc:chgData name="Keneth Murillo" userId="d64200f6f6278c4b" providerId="LiveId" clId="{FEF76349-D809-4121-A3E1-42C09C823A6E}" dt="2022-07-26T23:29:55.873" v="132" actId="20577"/>
        <pc:sldMkLst>
          <pc:docMk/>
          <pc:sldMk cId="0" sldId="285"/>
        </pc:sldMkLst>
        <pc:spChg chg="mod">
          <ac:chgData name="Keneth Murillo" userId="d64200f6f6278c4b" providerId="LiveId" clId="{FEF76349-D809-4121-A3E1-42C09C823A6E}" dt="2022-07-26T23:29:45.565" v="127" actId="1076"/>
          <ac:spMkLst>
            <pc:docMk/>
            <pc:sldMk cId="0" sldId="285"/>
            <ac:spMk id="20482" creationId="{A6E461AB-4399-BFD6-F224-1879BC1EE5F9}"/>
          </ac:spMkLst>
        </pc:spChg>
        <pc:spChg chg="mod">
          <ac:chgData name="Keneth Murillo" userId="d64200f6f6278c4b" providerId="LiveId" clId="{FEF76349-D809-4121-A3E1-42C09C823A6E}" dt="2022-07-26T23:29:55.873" v="132" actId="20577"/>
          <ac:spMkLst>
            <pc:docMk/>
            <pc:sldMk cId="0" sldId="285"/>
            <ac:spMk id="20483" creationId="{2E970286-9DDD-F1A7-ADA6-F1DC0D740641}"/>
          </ac:spMkLst>
        </pc:spChg>
      </pc:sldChg>
      <pc:sldChg chg="modSp add mod">
        <pc:chgData name="Keneth Murillo" userId="d64200f6f6278c4b" providerId="LiveId" clId="{FEF76349-D809-4121-A3E1-42C09C823A6E}" dt="2022-07-26T23:30:22.872" v="140" actId="1076"/>
        <pc:sldMkLst>
          <pc:docMk/>
          <pc:sldMk cId="0" sldId="286"/>
        </pc:sldMkLst>
        <pc:spChg chg="mod">
          <ac:chgData name="Keneth Murillo" userId="d64200f6f6278c4b" providerId="LiveId" clId="{FEF76349-D809-4121-A3E1-42C09C823A6E}" dt="2022-07-26T23:30:18.108" v="138" actId="1076"/>
          <ac:spMkLst>
            <pc:docMk/>
            <pc:sldMk cId="0" sldId="286"/>
            <ac:spMk id="22530" creationId="{D152BD67-87E9-A83B-0F92-366DBD86782C}"/>
          </ac:spMkLst>
        </pc:spChg>
        <pc:spChg chg="mod">
          <ac:chgData name="Keneth Murillo" userId="d64200f6f6278c4b" providerId="LiveId" clId="{FEF76349-D809-4121-A3E1-42C09C823A6E}" dt="2022-07-26T23:30:22.872" v="140" actId="1076"/>
          <ac:spMkLst>
            <pc:docMk/>
            <pc:sldMk cId="0" sldId="286"/>
            <ac:spMk id="22531" creationId="{FA4CFDF1-7145-6200-C895-05752F1C8EFC}"/>
          </ac:spMkLst>
        </pc:spChg>
      </pc:sldChg>
      <pc:sldChg chg="modSp add mod">
        <pc:chgData name="Keneth Murillo" userId="d64200f6f6278c4b" providerId="LiveId" clId="{FEF76349-D809-4121-A3E1-42C09C823A6E}" dt="2022-07-26T23:30:46.878" v="149" actId="1076"/>
        <pc:sldMkLst>
          <pc:docMk/>
          <pc:sldMk cId="0" sldId="287"/>
        </pc:sldMkLst>
        <pc:spChg chg="mod">
          <ac:chgData name="Keneth Murillo" userId="d64200f6f6278c4b" providerId="LiveId" clId="{FEF76349-D809-4121-A3E1-42C09C823A6E}" dt="2022-07-26T23:30:46.878" v="149" actId="1076"/>
          <ac:spMkLst>
            <pc:docMk/>
            <pc:sldMk cId="0" sldId="287"/>
            <ac:spMk id="23554" creationId="{3EFB6167-1D26-F7DA-5DA3-85A4C1E846EB}"/>
          </ac:spMkLst>
        </pc:spChg>
        <pc:spChg chg="mod">
          <ac:chgData name="Keneth Murillo" userId="d64200f6f6278c4b" providerId="LiveId" clId="{FEF76349-D809-4121-A3E1-42C09C823A6E}" dt="2022-07-26T23:30:44.472" v="148" actId="1076"/>
          <ac:spMkLst>
            <pc:docMk/>
            <pc:sldMk cId="0" sldId="287"/>
            <ac:spMk id="23555" creationId="{3FA6C89E-9A14-2BB0-2A6A-7011027377D1}"/>
          </ac:spMkLst>
        </pc:spChg>
      </pc:sldChg>
      <pc:sldChg chg="add">
        <pc:chgData name="Keneth Murillo" userId="d64200f6f6278c4b" providerId="LiveId" clId="{FEF76349-D809-4121-A3E1-42C09C823A6E}" dt="2022-07-26T23:18:01.897" v="2"/>
        <pc:sldMkLst>
          <pc:docMk/>
          <pc:sldMk cId="0" sldId="288"/>
        </pc:sldMkLst>
      </pc:sldChg>
      <pc:sldChg chg="add del">
        <pc:chgData name="Keneth Murillo" userId="d64200f6f6278c4b" providerId="LiveId" clId="{FEF76349-D809-4121-A3E1-42C09C823A6E}" dt="2022-07-26T23:32:32.096" v="152" actId="47"/>
        <pc:sldMkLst>
          <pc:docMk/>
          <pc:sldMk cId="0" sldId="289"/>
        </pc:sldMkLst>
      </pc:sldChg>
      <pc:sldChg chg="modSp add del mod">
        <pc:chgData name="Keneth Murillo" userId="d64200f6f6278c4b" providerId="LiveId" clId="{FEF76349-D809-4121-A3E1-42C09C823A6E}" dt="2022-07-26T23:32:30.090" v="151" actId="47"/>
        <pc:sldMkLst>
          <pc:docMk/>
          <pc:sldMk cId="0" sldId="290"/>
        </pc:sldMkLst>
        <pc:spChg chg="mod">
          <ac:chgData name="Keneth Murillo" userId="d64200f6f6278c4b" providerId="LiveId" clId="{FEF76349-D809-4121-A3E1-42C09C823A6E}" dt="2022-07-26T23:32:17.081" v="150" actId="368"/>
          <ac:spMkLst>
            <pc:docMk/>
            <pc:sldMk cId="0" sldId="290"/>
            <ac:spMk id="27651" creationId="{3BD42B1E-87BC-2F0B-B03A-105417CDAFF0}"/>
          </ac:spMkLst>
        </pc:spChg>
      </pc:sldChg>
      <pc:sldChg chg="add del">
        <pc:chgData name="Keneth Murillo" userId="d64200f6f6278c4b" providerId="LiveId" clId="{FEF76349-D809-4121-A3E1-42C09C823A6E}" dt="2022-07-26T23:32:44.333" v="153" actId="47"/>
        <pc:sldMkLst>
          <pc:docMk/>
          <pc:sldMk cId="0" sldId="291"/>
        </pc:sldMkLst>
      </pc:sldChg>
      <pc:sldChg chg="add del">
        <pc:chgData name="Keneth Murillo" userId="d64200f6f6278c4b" providerId="LiveId" clId="{FEF76349-D809-4121-A3E1-42C09C823A6E}" dt="2022-07-26T23:32:51.416" v="154" actId="47"/>
        <pc:sldMkLst>
          <pc:docMk/>
          <pc:sldMk cId="0" sldId="292"/>
        </pc:sldMkLst>
      </pc:sldChg>
      <pc:sldChg chg="add del">
        <pc:chgData name="Keneth Murillo" userId="d64200f6f6278c4b" providerId="LiveId" clId="{FEF76349-D809-4121-A3E1-42C09C823A6E}" dt="2022-07-26T23:32:51.416" v="154" actId="47"/>
        <pc:sldMkLst>
          <pc:docMk/>
          <pc:sldMk cId="0" sldId="293"/>
        </pc:sldMkLst>
      </pc:sldChg>
      <pc:sldChg chg="add del">
        <pc:chgData name="Keneth Murillo" userId="d64200f6f6278c4b" providerId="LiveId" clId="{FEF76349-D809-4121-A3E1-42C09C823A6E}" dt="2022-07-26T23:32:51.416" v="154" actId="47"/>
        <pc:sldMkLst>
          <pc:docMk/>
          <pc:sldMk cId="0" sldId="294"/>
        </pc:sldMkLst>
      </pc:sldChg>
      <pc:sldChg chg="add del">
        <pc:chgData name="Keneth Murillo" userId="d64200f6f6278c4b" providerId="LiveId" clId="{FEF76349-D809-4121-A3E1-42C09C823A6E}" dt="2022-07-26T23:32:54.077" v="155" actId="47"/>
        <pc:sldMkLst>
          <pc:docMk/>
          <pc:sldMk cId="0" sldId="295"/>
        </pc:sldMkLst>
      </pc:sldChg>
      <pc:sldChg chg="add del">
        <pc:chgData name="Keneth Murillo" userId="d64200f6f6278c4b" providerId="LiveId" clId="{FEF76349-D809-4121-A3E1-42C09C823A6E}" dt="2022-07-26T23:33:03.822" v="156" actId="47"/>
        <pc:sldMkLst>
          <pc:docMk/>
          <pc:sldMk cId="0" sldId="296"/>
        </pc:sldMkLst>
      </pc:sldChg>
      <pc:sldChg chg="add del">
        <pc:chgData name="Keneth Murillo" userId="d64200f6f6278c4b" providerId="LiveId" clId="{FEF76349-D809-4121-A3E1-42C09C823A6E}" dt="2022-07-26T23:33:03.822" v="156" actId="47"/>
        <pc:sldMkLst>
          <pc:docMk/>
          <pc:sldMk cId="0" sldId="297"/>
        </pc:sldMkLst>
      </pc:sldChg>
      <pc:sldChg chg="add del">
        <pc:chgData name="Keneth Murillo" userId="d64200f6f6278c4b" providerId="LiveId" clId="{FEF76349-D809-4121-A3E1-42C09C823A6E}" dt="2022-07-26T23:33:03.822" v="156" actId="47"/>
        <pc:sldMkLst>
          <pc:docMk/>
          <pc:sldMk cId="0" sldId="298"/>
        </pc:sldMkLst>
      </pc:sldChg>
      <pc:sldChg chg="modSp add mod">
        <pc:chgData name="Keneth Murillo" userId="d64200f6f6278c4b" providerId="LiveId" clId="{FEF76349-D809-4121-A3E1-42C09C823A6E}" dt="2022-07-26T23:30:07.271" v="135" actId="1076"/>
        <pc:sldMkLst>
          <pc:docMk/>
          <pc:sldMk cId="0" sldId="299"/>
        </pc:sldMkLst>
        <pc:picChg chg="mod">
          <ac:chgData name="Keneth Murillo" userId="d64200f6f6278c4b" providerId="LiveId" clId="{FEF76349-D809-4121-A3E1-42C09C823A6E}" dt="2022-07-26T23:30:07.271" v="135" actId="1076"/>
          <ac:picMkLst>
            <pc:docMk/>
            <pc:sldMk cId="0" sldId="299"/>
            <ac:picMk id="21507" creationId="{63F267AF-288F-35DB-2B45-72C6C75CEA7A}"/>
          </ac:picMkLst>
        </pc:picChg>
      </pc:sldChg>
      <pc:sldChg chg="add">
        <pc:chgData name="Keneth Murillo" userId="d64200f6f6278c4b" providerId="LiveId" clId="{FEF76349-D809-4121-A3E1-42C09C823A6E}" dt="2022-07-26T23:18:01.897" v="2"/>
        <pc:sldMkLst>
          <pc:docMk/>
          <pc:sldMk cId="0" sldId="300"/>
        </pc:sldMkLst>
      </pc:sldChg>
      <pc:sldChg chg="del">
        <pc:chgData name="Keneth Murillo" userId="d64200f6f6278c4b" providerId="LiveId" clId="{FEF76349-D809-4121-A3E1-42C09C823A6E}" dt="2022-07-26T23:10:47.489" v="0" actId="47"/>
        <pc:sldMkLst>
          <pc:docMk/>
          <pc:sldMk cId="0" sldId="314"/>
        </pc:sldMkLst>
      </pc:sldChg>
      <pc:sldChg chg="del">
        <pc:chgData name="Keneth Murillo" userId="d64200f6f6278c4b" providerId="LiveId" clId="{FEF76349-D809-4121-A3E1-42C09C823A6E}" dt="2022-07-26T23:10:47.489" v="0" actId="47"/>
        <pc:sldMkLst>
          <pc:docMk/>
          <pc:sldMk cId="0" sldId="315"/>
        </pc:sldMkLst>
      </pc:sldChg>
      <pc:sldChg chg="del">
        <pc:chgData name="Keneth Murillo" userId="d64200f6f6278c4b" providerId="LiveId" clId="{FEF76349-D809-4121-A3E1-42C09C823A6E}" dt="2022-07-26T23:10:47.489" v="0" actId="47"/>
        <pc:sldMkLst>
          <pc:docMk/>
          <pc:sldMk cId="0" sldId="316"/>
        </pc:sldMkLst>
      </pc:sldChg>
      <pc:sldChg chg="del">
        <pc:chgData name="Keneth Murillo" userId="d64200f6f6278c4b" providerId="LiveId" clId="{FEF76349-D809-4121-A3E1-42C09C823A6E}" dt="2022-07-26T23:10:47.489" v="0" actId="47"/>
        <pc:sldMkLst>
          <pc:docMk/>
          <pc:sldMk cId="0" sldId="317"/>
        </pc:sldMkLst>
      </pc:sldChg>
      <pc:sldChg chg="del">
        <pc:chgData name="Keneth Murillo" userId="d64200f6f6278c4b" providerId="LiveId" clId="{FEF76349-D809-4121-A3E1-42C09C823A6E}" dt="2022-07-26T23:10:47.489" v="0" actId="47"/>
        <pc:sldMkLst>
          <pc:docMk/>
          <pc:sldMk cId="0" sldId="318"/>
        </pc:sldMkLst>
      </pc:sldChg>
      <pc:sldChg chg="del">
        <pc:chgData name="Keneth Murillo" userId="d64200f6f6278c4b" providerId="LiveId" clId="{FEF76349-D809-4121-A3E1-42C09C823A6E}" dt="2022-07-26T23:33:11.916" v="157" actId="47"/>
        <pc:sldMkLst>
          <pc:docMk/>
          <pc:sldMk cId="0" sldId="319"/>
        </pc:sldMkLst>
      </pc:sldChg>
      <pc:sldChg chg="del">
        <pc:chgData name="Keneth Murillo" userId="d64200f6f6278c4b" providerId="LiveId" clId="{FEF76349-D809-4121-A3E1-42C09C823A6E}" dt="2022-07-26T23:33:11.916" v="157" actId="47"/>
        <pc:sldMkLst>
          <pc:docMk/>
          <pc:sldMk cId="0" sldId="320"/>
        </pc:sldMkLst>
      </pc:sldChg>
      <pc:sldChg chg="del">
        <pc:chgData name="Keneth Murillo" userId="d64200f6f6278c4b" providerId="LiveId" clId="{FEF76349-D809-4121-A3E1-42C09C823A6E}" dt="2022-07-26T23:33:11.916" v="157" actId="47"/>
        <pc:sldMkLst>
          <pc:docMk/>
          <pc:sldMk cId="0" sldId="321"/>
        </pc:sldMkLst>
      </pc:sldChg>
      <pc:sldChg chg="del">
        <pc:chgData name="Keneth Murillo" userId="d64200f6f6278c4b" providerId="LiveId" clId="{FEF76349-D809-4121-A3E1-42C09C823A6E}" dt="2022-07-26T23:33:11.916" v="157" actId="47"/>
        <pc:sldMkLst>
          <pc:docMk/>
          <pc:sldMk cId="0" sldId="322"/>
        </pc:sldMkLst>
      </pc:sldChg>
      <pc:sldChg chg="del">
        <pc:chgData name="Keneth Murillo" userId="d64200f6f6278c4b" providerId="LiveId" clId="{FEF76349-D809-4121-A3E1-42C09C823A6E}" dt="2022-07-26T23:33:11.916" v="157" actId="47"/>
        <pc:sldMkLst>
          <pc:docMk/>
          <pc:sldMk cId="0" sldId="323"/>
        </pc:sldMkLst>
      </pc:sldChg>
      <pc:sldChg chg="del">
        <pc:chgData name="Keneth Murillo" userId="d64200f6f6278c4b" providerId="LiveId" clId="{FEF76349-D809-4121-A3E1-42C09C823A6E}" dt="2022-07-26T23:33:11.916" v="157" actId="47"/>
        <pc:sldMkLst>
          <pc:docMk/>
          <pc:sldMk cId="0" sldId="324"/>
        </pc:sldMkLst>
      </pc:sldChg>
      <pc:sldChg chg="del">
        <pc:chgData name="Keneth Murillo" userId="d64200f6f6278c4b" providerId="LiveId" clId="{FEF76349-D809-4121-A3E1-42C09C823A6E}" dt="2022-07-26T23:33:11.916" v="157" actId="47"/>
        <pc:sldMkLst>
          <pc:docMk/>
          <pc:sldMk cId="0" sldId="325"/>
        </pc:sldMkLst>
      </pc:sldChg>
      <pc:sldChg chg="del">
        <pc:chgData name="Keneth Murillo" userId="d64200f6f6278c4b" providerId="LiveId" clId="{FEF76349-D809-4121-A3E1-42C09C823A6E}" dt="2022-07-26T23:33:11.916" v="157" actId="47"/>
        <pc:sldMkLst>
          <pc:docMk/>
          <pc:sldMk cId="0" sldId="326"/>
        </pc:sldMkLst>
      </pc:sldChg>
      <pc:sldChg chg="del">
        <pc:chgData name="Keneth Murillo" userId="d64200f6f6278c4b" providerId="LiveId" clId="{FEF76349-D809-4121-A3E1-42C09C823A6E}" dt="2022-07-26T23:12:35.829" v="1" actId="47"/>
        <pc:sldMkLst>
          <pc:docMk/>
          <pc:sldMk cId="1704888925" sldId="327"/>
        </pc:sldMkLst>
      </pc:sldChg>
      <pc:sldChg chg="modSp mod">
        <pc:chgData name="Keneth Murillo" userId="d64200f6f6278c4b" providerId="LiveId" clId="{FEF76349-D809-4121-A3E1-42C09C823A6E}" dt="2022-07-26T23:59:50.865" v="420" actId="1076"/>
        <pc:sldMkLst>
          <pc:docMk/>
          <pc:sldMk cId="3044631911" sldId="328"/>
        </pc:sldMkLst>
        <pc:spChg chg="mod">
          <ac:chgData name="Keneth Murillo" userId="d64200f6f6278c4b" providerId="LiveId" clId="{FEF76349-D809-4121-A3E1-42C09C823A6E}" dt="2022-07-26T23:59:50.865" v="420" actId="1076"/>
          <ac:spMkLst>
            <pc:docMk/>
            <pc:sldMk cId="3044631911" sldId="328"/>
            <ac:spMk id="3" creationId="{56391784-EEAE-3664-4DE1-9BD68597BE37}"/>
          </ac:spMkLst>
        </pc:spChg>
      </pc:sldChg>
      <pc:sldChg chg="modSp add mod">
        <pc:chgData name="Keneth Murillo" userId="d64200f6f6278c4b" providerId="LiveId" clId="{FEF76349-D809-4121-A3E1-42C09C823A6E}" dt="2022-07-26T23:18:29.424" v="6" actId="368"/>
        <pc:sldMkLst>
          <pc:docMk/>
          <pc:sldMk cId="625060040" sldId="329"/>
        </pc:sldMkLst>
        <pc:spChg chg="mod">
          <ac:chgData name="Keneth Murillo" userId="d64200f6f6278c4b" providerId="LiveId" clId="{FEF76349-D809-4121-A3E1-42C09C823A6E}" dt="2022-07-26T23:18:29.424" v="6" actId="368"/>
          <ac:spMkLst>
            <pc:docMk/>
            <pc:sldMk cId="625060040" sldId="329"/>
            <ac:spMk id="2" creationId="{3413BADB-9803-91F8-C0E7-740A24CD7732}"/>
          </ac:spMkLst>
        </pc:spChg>
      </pc:sldChg>
      <pc:sldChg chg="del">
        <pc:chgData name="Keneth Murillo" userId="d64200f6f6278c4b" providerId="LiveId" clId="{FEF76349-D809-4121-A3E1-42C09C823A6E}" dt="2022-07-26T23:10:47.489" v="0" actId="47"/>
        <pc:sldMkLst>
          <pc:docMk/>
          <pc:sldMk cId="1021790648" sldId="329"/>
        </pc:sldMkLst>
      </pc:sldChg>
      <pc:sldChg chg="addSp delSp modSp add mod">
        <pc:chgData name="Keneth Murillo" userId="d64200f6f6278c4b" providerId="LiveId" clId="{FEF76349-D809-4121-A3E1-42C09C823A6E}" dt="2022-07-26T23:23:49.751" v="93" actId="478"/>
        <pc:sldMkLst>
          <pc:docMk/>
          <pc:sldMk cId="2758902376" sldId="330"/>
        </pc:sldMkLst>
        <pc:spChg chg="add del mod">
          <ac:chgData name="Keneth Murillo" userId="d64200f6f6278c4b" providerId="LiveId" clId="{FEF76349-D809-4121-A3E1-42C09C823A6E}" dt="2022-07-26T23:23:49.751" v="93" actId="478"/>
          <ac:spMkLst>
            <pc:docMk/>
            <pc:sldMk cId="2758902376" sldId="330"/>
            <ac:spMk id="3" creationId="{547C000F-6BA9-561E-2771-97490395468E}"/>
          </ac:spMkLst>
        </pc:spChg>
        <pc:spChg chg="del">
          <ac:chgData name="Keneth Murillo" userId="d64200f6f6278c4b" providerId="LiveId" clId="{FEF76349-D809-4121-A3E1-42C09C823A6E}" dt="2022-07-26T23:23:35.807" v="91" actId="478"/>
          <ac:spMkLst>
            <pc:docMk/>
            <pc:sldMk cId="2758902376" sldId="330"/>
            <ac:spMk id="5" creationId="{00000000-0000-0000-0000-000000000000}"/>
          </ac:spMkLst>
        </pc:spChg>
      </pc:sldChg>
      <pc:sldChg chg="modSp add mod ord">
        <pc:chgData name="Keneth Murillo" userId="d64200f6f6278c4b" providerId="LiveId" clId="{FEF76349-D809-4121-A3E1-42C09C823A6E}" dt="2022-07-26T23:25:42.286" v="112"/>
        <pc:sldMkLst>
          <pc:docMk/>
          <pc:sldMk cId="2977778077" sldId="331"/>
        </pc:sldMkLst>
        <pc:spChg chg="mod">
          <ac:chgData name="Keneth Murillo" userId="d64200f6f6278c4b" providerId="LiveId" clId="{FEF76349-D809-4121-A3E1-42C09C823A6E}" dt="2022-07-26T23:25:34.039" v="110" actId="20577"/>
          <ac:spMkLst>
            <pc:docMk/>
            <pc:sldMk cId="2977778077" sldId="331"/>
            <ac:spMk id="11267" creationId="{6B7E6BF8-4C93-2BE0-FEF1-5A2B130AA58F}"/>
          </ac:spMkLst>
        </pc:spChg>
      </pc:sldChg>
      <pc:sldChg chg="addSp delSp modSp add mod">
        <pc:chgData name="Keneth Murillo" userId="d64200f6f6278c4b" providerId="LiveId" clId="{FEF76349-D809-4121-A3E1-42C09C823A6E}" dt="2022-07-26T23:36:00.594" v="212" actId="478"/>
        <pc:sldMkLst>
          <pc:docMk/>
          <pc:sldMk cId="2374340984" sldId="332"/>
        </pc:sldMkLst>
        <pc:spChg chg="del mod">
          <ac:chgData name="Keneth Murillo" userId="d64200f6f6278c4b" providerId="LiveId" clId="{FEF76349-D809-4121-A3E1-42C09C823A6E}" dt="2022-07-26T23:35:55.510" v="211" actId="478"/>
          <ac:spMkLst>
            <pc:docMk/>
            <pc:sldMk cId="2374340984" sldId="332"/>
            <ac:spMk id="2" creationId="{00000000-0000-0000-0000-000000000000}"/>
          </ac:spMkLst>
        </pc:spChg>
        <pc:spChg chg="mod">
          <ac:chgData name="Keneth Murillo" userId="d64200f6f6278c4b" providerId="LiveId" clId="{FEF76349-D809-4121-A3E1-42C09C823A6E}" dt="2022-07-26T23:34:54.449" v="172" actId="20577"/>
          <ac:spMkLst>
            <pc:docMk/>
            <pc:sldMk cId="2374340984" sldId="332"/>
            <ac:spMk id="3" creationId="{00000000-0000-0000-0000-000000000000}"/>
          </ac:spMkLst>
        </pc:spChg>
        <pc:spChg chg="add del mod">
          <ac:chgData name="Keneth Murillo" userId="d64200f6f6278c4b" providerId="LiveId" clId="{FEF76349-D809-4121-A3E1-42C09C823A6E}" dt="2022-07-26T23:36:00.594" v="212" actId="478"/>
          <ac:spMkLst>
            <pc:docMk/>
            <pc:sldMk cId="2374340984" sldId="332"/>
            <ac:spMk id="29" creationId="{074A87BF-27C5-D253-6743-D534B60DFBF9}"/>
          </ac:spMkLst>
        </pc:spChg>
      </pc:sldChg>
      <pc:sldChg chg="addSp delSp modSp add mod">
        <pc:chgData name="Keneth Murillo" userId="d64200f6f6278c4b" providerId="LiveId" clId="{FEF76349-D809-4121-A3E1-42C09C823A6E}" dt="2022-07-26T23:36:02.804" v="213" actId="478"/>
        <pc:sldMkLst>
          <pc:docMk/>
          <pc:sldMk cId="1902361106" sldId="333"/>
        </pc:sldMkLst>
        <pc:spChg chg="del">
          <ac:chgData name="Keneth Murillo" userId="d64200f6f6278c4b" providerId="LiveId" clId="{FEF76349-D809-4121-A3E1-42C09C823A6E}" dt="2022-07-26T23:35:47.674" v="210" actId="478"/>
          <ac:spMkLst>
            <pc:docMk/>
            <pc:sldMk cId="1902361106" sldId="333"/>
            <ac:spMk id="2" creationId="{00000000-0000-0000-0000-000000000000}"/>
          </ac:spMkLst>
        </pc:spChg>
        <pc:spChg chg="mod">
          <ac:chgData name="Keneth Murillo" userId="d64200f6f6278c4b" providerId="LiveId" clId="{FEF76349-D809-4121-A3E1-42C09C823A6E}" dt="2022-07-26T23:35:39.528" v="209" actId="14100"/>
          <ac:spMkLst>
            <pc:docMk/>
            <pc:sldMk cId="1902361106" sldId="333"/>
            <ac:spMk id="3" creationId="{00000000-0000-0000-0000-000000000000}"/>
          </ac:spMkLst>
        </pc:spChg>
        <pc:spChg chg="add del mod">
          <ac:chgData name="Keneth Murillo" userId="d64200f6f6278c4b" providerId="LiveId" clId="{FEF76349-D809-4121-A3E1-42C09C823A6E}" dt="2022-07-26T23:36:02.804" v="213" actId="478"/>
          <ac:spMkLst>
            <pc:docMk/>
            <pc:sldMk cId="1902361106" sldId="333"/>
            <ac:spMk id="6" creationId="{F7788E96-688F-DE0E-64A4-DAB39F2B21D9}"/>
          </ac:spMkLst>
        </pc:spChg>
      </pc:sldChg>
      <pc:sldChg chg="addSp delSp modSp add mod">
        <pc:chgData name="Keneth Murillo" userId="d64200f6f6278c4b" providerId="LiveId" clId="{FEF76349-D809-4121-A3E1-42C09C823A6E}" dt="2022-07-26T23:41:02.552" v="356" actId="20577"/>
        <pc:sldMkLst>
          <pc:docMk/>
          <pc:sldMk cId="3920491434" sldId="334"/>
        </pc:sldMkLst>
        <pc:spChg chg="del">
          <ac:chgData name="Keneth Murillo" userId="d64200f6f6278c4b" providerId="LiveId" clId="{FEF76349-D809-4121-A3E1-42C09C823A6E}" dt="2022-07-26T23:36:06.240" v="214" actId="478"/>
          <ac:spMkLst>
            <pc:docMk/>
            <pc:sldMk cId="3920491434" sldId="334"/>
            <ac:spMk id="2" creationId="{00000000-0000-0000-0000-000000000000}"/>
          </ac:spMkLst>
        </pc:spChg>
        <pc:spChg chg="mod">
          <ac:chgData name="Keneth Murillo" userId="d64200f6f6278c4b" providerId="LiveId" clId="{FEF76349-D809-4121-A3E1-42C09C823A6E}" dt="2022-07-26T23:41:02.552" v="356" actId="20577"/>
          <ac:spMkLst>
            <pc:docMk/>
            <pc:sldMk cId="3920491434" sldId="334"/>
            <ac:spMk id="3" creationId="{00000000-0000-0000-0000-000000000000}"/>
          </ac:spMkLst>
        </pc:spChg>
        <pc:spChg chg="add del mod">
          <ac:chgData name="Keneth Murillo" userId="d64200f6f6278c4b" providerId="LiveId" clId="{FEF76349-D809-4121-A3E1-42C09C823A6E}" dt="2022-07-26T23:36:08.885" v="215" actId="478"/>
          <ac:spMkLst>
            <pc:docMk/>
            <pc:sldMk cId="3920491434" sldId="334"/>
            <ac:spMk id="12" creationId="{D9B85D46-CE48-1920-6D5E-37DC726160A9}"/>
          </ac:spMkLst>
        </pc:spChg>
      </pc:sldChg>
      <pc:sldChg chg="modSp add del mod">
        <pc:chgData name="Keneth Murillo" userId="d64200f6f6278c4b" providerId="LiveId" clId="{FEF76349-D809-4121-A3E1-42C09C823A6E}" dt="2022-07-26T23:36:32.866" v="222" actId="47"/>
        <pc:sldMkLst>
          <pc:docMk/>
          <pc:sldMk cId="1960698929" sldId="335"/>
        </pc:sldMkLst>
        <pc:spChg chg="mod">
          <ac:chgData name="Keneth Murillo" userId="d64200f6f6278c4b" providerId="LiveId" clId="{FEF76349-D809-4121-A3E1-42C09C823A6E}" dt="2022-07-26T23:36:21.940" v="219" actId="14100"/>
          <ac:spMkLst>
            <pc:docMk/>
            <pc:sldMk cId="1960698929" sldId="335"/>
            <ac:spMk id="2" creationId="{00000000-0000-0000-0000-000000000000}"/>
          </ac:spMkLst>
        </pc:spChg>
        <pc:spChg chg="mod">
          <ac:chgData name="Keneth Murillo" userId="d64200f6f6278c4b" providerId="LiveId" clId="{FEF76349-D809-4121-A3E1-42C09C823A6E}" dt="2022-07-26T23:36:27.086" v="221" actId="368"/>
          <ac:spMkLst>
            <pc:docMk/>
            <pc:sldMk cId="1960698929" sldId="335"/>
            <ac:spMk id="3" creationId="{00000000-0000-0000-0000-000000000000}"/>
          </ac:spMkLst>
        </pc:spChg>
      </pc:sldChg>
      <pc:sldChg chg="modSp add mod">
        <pc:chgData name="Keneth Murillo" userId="d64200f6f6278c4b" providerId="LiveId" clId="{FEF76349-D809-4121-A3E1-42C09C823A6E}" dt="2022-07-26T23:40:54.029" v="351" actId="14100"/>
        <pc:sldMkLst>
          <pc:docMk/>
          <pc:sldMk cId="2769013668" sldId="336"/>
        </pc:sldMkLst>
        <pc:spChg chg="mod">
          <ac:chgData name="Keneth Murillo" userId="d64200f6f6278c4b" providerId="LiveId" clId="{FEF76349-D809-4121-A3E1-42C09C823A6E}" dt="2022-07-26T23:36:49.893" v="224" actId="1076"/>
          <ac:spMkLst>
            <pc:docMk/>
            <pc:sldMk cId="2769013668" sldId="336"/>
            <ac:spMk id="2" creationId="{00000000-0000-0000-0000-000000000000}"/>
          </ac:spMkLst>
        </pc:spChg>
        <pc:spChg chg="mod">
          <ac:chgData name="Keneth Murillo" userId="d64200f6f6278c4b" providerId="LiveId" clId="{FEF76349-D809-4121-A3E1-42C09C823A6E}" dt="2022-07-26T23:40:54.029" v="351" actId="14100"/>
          <ac:spMkLst>
            <pc:docMk/>
            <pc:sldMk cId="2769013668" sldId="336"/>
            <ac:spMk id="3" creationId="{00000000-0000-0000-0000-000000000000}"/>
          </ac:spMkLst>
        </pc:spChg>
      </pc:sldChg>
      <pc:sldChg chg="addSp delSp modSp add mod">
        <pc:chgData name="Keneth Murillo" userId="d64200f6f6278c4b" providerId="LiveId" clId="{FEF76349-D809-4121-A3E1-42C09C823A6E}" dt="2022-07-26T23:40:45.352" v="349"/>
        <pc:sldMkLst>
          <pc:docMk/>
          <pc:sldMk cId="0" sldId="337"/>
        </pc:sldMkLst>
        <pc:spChg chg="del">
          <ac:chgData name="Keneth Murillo" userId="d64200f6f6278c4b" providerId="LiveId" clId="{FEF76349-D809-4121-A3E1-42C09C823A6E}" dt="2022-07-26T23:40:42.250" v="347" actId="478"/>
          <ac:spMkLst>
            <pc:docMk/>
            <pc:sldMk cId="0" sldId="337"/>
            <ac:spMk id="2" creationId="{00000000-0000-0000-0000-000000000000}"/>
          </ac:spMkLst>
        </pc:spChg>
        <pc:spChg chg="mod">
          <ac:chgData name="Keneth Murillo" userId="d64200f6f6278c4b" providerId="LiveId" clId="{FEF76349-D809-4121-A3E1-42C09C823A6E}" dt="2022-07-26T23:40:38.472" v="346" actId="20577"/>
          <ac:spMkLst>
            <pc:docMk/>
            <pc:sldMk cId="0" sldId="337"/>
            <ac:spMk id="3" creationId="{00000000-0000-0000-0000-000000000000}"/>
          </ac:spMkLst>
        </pc:spChg>
        <pc:spChg chg="add del mod">
          <ac:chgData name="Keneth Murillo" userId="d64200f6f6278c4b" providerId="LiveId" clId="{FEF76349-D809-4121-A3E1-42C09C823A6E}" dt="2022-07-26T23:40:44.737" v="348" actId="478"/>
          <ac:spMkLst>
            <pc:docMk/>
            <pc:sldMk cId="0" sldId="337"/>
            <ac:spMk id="6" creationId="{DB01CCDA-964A-20FC-792D-BE1650419152}"/>
          </ac:spMkLst>
        </pc:spChg>
        <pc:spChg chg="add mod">
          <ac:chgData name="Keneth Murillo" userId="d64200f6f6278c4b" providerId="LiveId" clId="{FEF76349-D809-4121-A3E1-42C09C823A6E}" dt="2022-07-26T23:40:45.352" v="349"/>
          <ac:spMkLst>
            <pc:docMk/>
            <pc:sldMk cId="0" sldId="337"/>
            <ac:spMk id="7" creationId="{859F5FFC-0CDA-0499-5D01-39281FADBE78}"/>
          </ac:spMkLst>
        </pc:spChg>
      </pc:sldChg>
      <pc:sldChg chg="addSp delSp modSp add mod">
        <pc:chgData name="Keneth Murillo" userId="d64200f6f6278c4b" providerId="LiveId" clId="{FEF76349-D809-4121-A3E1-42C09C823A6E}" dt="2022-07-26T23:40:29.172" v="328" actId="20577"/>
        <pc:sldMkLst>
          <pc:docMk/>
          <pc:sldMk cId="0" sldId="338"/>
        </pc:sldMkLst>
        <pc:spChg chg="add del">
          <ac:chgData name="Keneth Murillo" userId="d64200f6f6278c4b" providerId="LiveId" clId="{FEF76349-D809-4121-A3E1-42C09C823A6E}" dt="2022-07-26T23:40:16.191" v="314" actId="478"/>
          <ac:spMkLst>
            <pc:docMk/>
            <pc:sldMk cId="0" sldId="338"/>
            <ac:spMk id="2" creationId="{00000000-0000-0000-0000-000000000000}"/>
          </ac:spMkLst>
        </pc:spChg>
        <pc:spChg chg="mod">
          <ac:chgData name="Keneth Murillo" userId="d64200f6f6278c4b" providerId="LiveId" clId="{FEF76349-D809-4121-A3E1-42C09C823A6E}" dt="2022-07-26T23:40:29.172" v="328" actId="20577"/>
          <ac:spMkLst>
            <pc:docMk/>
            <pc:sldMk cId="0" sldId="338"/>
            <ac:spMk id="3" creationId="{00000000-0000-0000-0000-000000000000}"/>
          </ac:spMkLst>
        </pc:spChg>
        <pc:spChg chg="add del mod">
          <ac:chgData name="Keneth Murillo" userId="d64200f6f6278c4b" providerId="LiveId" clId="{FEF76349-D809-4121-A3E1-42C09C823A6E}" dt="2022-07-26T23:40:07.122" v="312" actId="478"/>
          <ac:spMkLst>
            <pc:docMk/>
            <pc:sldMk cId="0" sldId="338"/>
            <ac:spMk id="6" creationId="{BA4C7498-B2ED-DA95-43B7-91AED34395BC}"/>
          </ac:spMkLst>
        </pc:spChg>
        <pc:spChg chg="add mod">
          <ac:chgData name="Keneth Murillo" userId="d64200f6f6278c4b" providerId="LiveId" clId="{FEF76349-D809-4121-A3E1-42C09C823A6E}" dt="2022-07-26T23:40:13.534" v="313"/>
          <ac:spMkLst>
            <pc:docMk/>
            <pc:sldMk cId="0" sldId="338"/>
            <ac:spMk id="7" creationId="{FEAB74BC-221A-E06C-1823-3900B7DE4502}"/>
          </ac:spMkLst>
        </pc:spChg>
        <pc:spChg chg="add del mod">
          <ac:chgData name="Keneth Murillo" userId="d64200f6f6278c4b" providerId="LiveId" clId="{FEF76349-D809-4121-A3E1-42C09C823A6E}" dt="2022-07-26T23:40:18.329" v="315" actId="478"/>
          <ac:spMkLst>
            <pc:docMk/>
            <pc:sldMk cId="0" sldId="338"/>
            <ac:spMk id="9" creationId="{73607FBC-6185-FBE0-FE77-39BD0E818F88}"/>
          </ac:spMkLst>
        </pc:spChg>
      </pc:sldChg>
      <pc:sldChg chg="modSp add mod">
        <pc:chgData name="Keneth Murillo" userId="d64200f6f6278c4b" providerId="LiveId" clId="{FEF76349-D809-4121-A3E1-42C09C823A6E}" dt="2022-07-26T23:39:56.763" v="308" actId="1076"/>
        <pc:sldMkLst>
          <pc:docMk/>
          <pc:sldMk cId="0" sldId="339"/>
        </pc:sldMkLst>
        <pc:spChg chg="mod">
          <ac:chgData name="Keneth Murillo" userId="d64200f6f6278c4b" providerId="LiveId" clId="{FEF76349-D809-4121-A3E1-42C09C823A6E}" dt="2022-07-26T23:39:56.763" v="308" actId="1076"/>
          <ac:spMkLst>
            <pc:docMk/>
            <pc:sldMk cId="0" sldId="339"/>
            <ac:spMk id="2" creationId="{00000000-0000-0000-0000-000000000000}"/>
          </ac:spMkLst>
        </pc:spChg>
        <pc:spChg chg="mod">
          <ac:chgData name="Keneth Murillo" userId="d64200f6f6278c4b" providerId="LiveId" clId="{FEF76349-D809-4121-A3E1-42C09C823A6E}" dt="2022-07-26T23:39:51.189" v="306" actId="1076"/>
          <ac:spMkLst>
            <pc:docMk/>
            <pc:sldMk cId="0" sldId="339"/>
            <ac:spMk id="3" creationId="{00000000-0000-0000-0000-000000000000}"/>
          </ac:spMkLst>
        </pc:spChg>
      </pc:sldChg>
      <pc:sldChg chg="modSp add mod">
        <pc:chgData name="Keneth Murillo" userId="d64200f6f6278c4b" providerId="LiveId" clId="{FEF76349-D809-4121-A3E1-42C09C823A6E}" dt="2022-07-26T23:38:58.537" v="267" actId="1076"/>
        <pc:sldMkLst>
          <pc:docMk/>
          <pc:sldMk cId="0" sldId="340"/>
        </pc:sldMkLst>
        <pc:spChg chg="mod">
          <ac:chgData name="Keneth Murillo" userId="d64200f6f6278c4b" providerId="LiveId" clId="{FEF76349-D809-4121-A3E1-42C09C823A6E}" dt="2022-07-26T23:38:58.537" v="267" actId="1076"/>
          <ac:spMkLst>
            <pc:docMk/>
            <pc:sldMk cId="0" sldId="340"/>
            <ac:spMk id="2" creationId="{00000000-0000-0000-0000-000000000000}"/>
          </ac:spMkLst>
        </pc:spChg>
      </pc:sldChg>
      <pc:sldChg chg="modSp add mod">
        <pc:chgData name="Keneth Murillo" userId="d64200f6f6278c4b" providerId="LiveId" clId="{FEF76349-D809-4121-A3E1-42C09C823A6E}" dt="2022-07-26T23:38:50.297" v="265" actId="14100"/>
        <pc:sldMkLst>
          <pc:docMk/>
          <pc:sldMk cId="0" sldId="341"/>
        </pc:sldMkLst>
        <pc:spChg chg="mod">
          <ac:chgData name="Keneth Murillo" userId="d64200f6f6278c4b" providerId="LiveId" clId="{FEF76349-D809-4121-A3E1-42C09C823A6E}" dt="2022-07-26T23:38:42.590" v="258" actId="1076"/>
          <ac:spMkLst>
            <pc:docMk/>
            <pc:sldMk cId="0" sldId="341"/>
            <ac:spMk id="2" creationId="{00000000-0000-0000-0000-000000000000}"/>
          </ac:spMkLst>
        </pc:spChg>
        <pc:spChg chg="mod">
          <ac:chgData name="Keneth Murillo" userId="d64200f6f6278c4b" providerId="LiveId" clId="{FEF76349-D809-4121-A3E1-42C09C823A6E}" dt="2022-07-26T23:38:50.297" v="265" actId="14100"/>
          <ac:spMkLst>
            <pc:docMk/>
            <pc:sldMk cId="0" sldId="341"/>
            <ac:spMk id="3" creationId="{00000000-0000-0000-0000-000000000000}"/>
          </ac:spMkLst>
        </pc:spChg>
      </pc:sldChg>
      <pc:sldChg chg="modSp add mod">
        <pc:chgData name="Keneth Murillo" userId="d64200f6f6278c4b" providerId="LiveId" clId="{FEF76349-D809-4121-A3E1-42C09C823A6E}" dt="2022-07-26T23:41:54.825" v="362" actId="14100"/>
        <pc:sldMkLst>
          <pc:docMk/>
          <pc:sldMk cId="0" sldId="342"/>
        </pc:sldMkLst>
        <pc:spChg chg="mod">
          <ac:chgData name="Keneth Murillo" userId="d64200f6f6278c4b" providerId="LiveId" clId="{FEF76349-D809-4121-A3E1-42C09C823A6E}" dt="2022-07-26T23:41:54.825" v="362" actId="14100"/>
          <ac:spMkLst>
            <pc:docMk/>
            <pc:sldMk cId="0" sldId="342"/>
            <ac:spMk id="3" creationId="{00000000-0000-0000-0000-000000000000}"/>
          </ac:spMkLst>
        </pc:spChg>
      </pc:sldChg>
      <pc:sldChg chg="modSp add mod">
        <pc:chgData name="Keneth Murillo" userId="d64200f6f6278c4b" providerId="LiveId" clId="{FEF76349-D809-4121-A3E1-42C09C823A6E}" dt="2022-07-26T23:38:14.123" v="252" actId="368"/>
        <pc:sldMkLst>
          <pc:docMk/>
          <pc:sldMk cId="0" sldId="343"/>
        </pc:sldMkLst>
        <pc:spChg chg="mod">
          <ac:chgData name="Keneth Murillo" userId="d64200f6f6278c4b" providerId="LiveId" clId="{FEF76349-D809-4121-A3E1-42C09C823A6E}" dt="2022-07-26T23:38:14.123" v="252" actId="368"/>
          <ac:spMkLst>
            <pc:docMk/>
            <pc:sldMk cId="0" sldId="343"/>
            <ac:spMk id="2" creationId="{00000000-0000-0000-0000-000000000000}"/>
          </ac:spMkLst>
        </pc:spChg>
        <pc:spChg chg="mod">
          <ac:chgData name="Keneth Murillo" userId="d64200f6f6278c4b" providerId="LiveId" clId="{FEF76349-D809-4121-A3E1-42C09C823A6E}" dt="2022-07-26T23:37:58.835" v="245" actId="1076"/>
          <ac:spMkLst>
            <pc:docMk/>
            <pc:sldMk cId="0" sldId="343"/>
            <ac:spMk id="3" creationId="{00000000-0000-0000-0000-000000000000}"/>
          </ac:spMkLst>
        </pc:spChg>
      </pc:sldChg>
      <pc:sldChg chg="modSp add mod">
        <pc:chgData name="Keneth Murillo" userId="d64200f6f6278c4b" providerId="LiveId" clId="{FEF76349-D809-4121-A3E1-42C09C823A6E}" dt="2022-07-26T23:37:51.112" v="242" actId="14100"/>
        <pc:sldMkLst>
          <pc:docMk/>
          <pc:sldMk cId="0" sldId="344"/>
        </pc:sldMkLst>
        <pc:spChg chg="mod">
          <ac:chgData name="Keneth Murillo" userId="d64200f6f6278c4b" providerId="LiveId" clId="{FEF76349-D809-4121-A3E1-42C09C823A6E}" dt="2022-07-26T23:37:51.112" v="242" actId="14100"/>
          <ac:spMkLst>
            <pc:docMk/>
            <pc:sldMk cId="0" sldId="344"/>
            <ac:spMk id="3" creationId="{00000000-0000-0000-0000-000000000000}"/>
          </ac:spMkLst>
        </pc:spChg>
      </pc:sldChg>
      <pc:sldChg chg="modSp add mod">
        <pc:chgData name="Keneth Murillo" userId="d64200f6f6278c4b" providerId="LiveId" clId="{FEF76349-D809-4121-A3E1-42C09C823A6E}" dt="2022-07-26T23:35:12.056" v="206" actId="20577"/>
        <pc:sldMkLst>
          <pc:docMk/>
          <pc:sldMk cId="883874882" sldId="345"/>
        </pc:sldMkLst>
        <pc:spChg chg="mod">
          <ac:chgData name="Keneth Murillo" userId="d64200f6f6278c4b" providerId="LiveId" clId="{FEF76349-D809-4121-A3E1-42C09C823A6E}" dt="2022-07-26T23:35:12.056" v="206" actId="20577"/>
          <ac:spMkLst>
            <pc:docMk/>
            <pc:sldMk cId="883874882" sldId="345"/>
            <ac:spMk id="4" creationId="{00000000-0000-0000-0000-000000000000}"/>
          </ac:spMkLst>
        </pc:spChg>
      </pc:sldChg>
      <pc:sldMasterChg chg="delSldLayout">
        <pc:chgData name="Keneth Murillo" userId="d64200f6f6278c4b" providerId="LiveId" clId="{FEF76349-D809-4121-A3E1-42C09C823A6E}" dt="2022-07-26T23:33:54.178" v="159" actId="47"/>
        <pc:sldMasterMkLst>
          <pc:docMk/>
          <pc:sldMasterMk cId="0" sldId="2147483658"/>
        </pc:sldMasterMkLst>
        <pc:sldLayoutChg chg="del">
          <pc:chgData name="Keneth Murillo" userId="d64200f6f6278c4b" providerId="LiveId" clId="{FEF76349-D809-4121-A3E1-42C09C823A6E}" dt="2022-07-26T23:33:54.178" v="159" actId="47"/>
          <pc:sldLayoutMkLst>
            <pc:docMk/>
            <pc:sldMasterMk cId="0" sldId="2147483658"/>
            <pc:sldLayoutMk cId="651550210" sldId="2147483666"/>
          </pc:sldLayoutMkLst>
        </pc:sldLayoutChg>
        <pc:sldLayoutChg chg="del">
          <pc:chgData name="Keneth Murillo" userId="d64200f6f6278c4b" providerId="LiveId" clId="{FEF76349-D809-4121-A3E1-42C09C823A6E}" dt="2022-07-26T23:10:47.489" v="0" actId="47"/>
          <pc:sldLayoutMkLst>
            <pc:docMk/>
            <pc:sldMasterMk cId="0" sldId="2147483658"/>
            <pc:sldLayoutMk cId="1877466749" sldId="2147483666"/>
          </pc:sldLayoutMkLst>
        </pc:sldLayoutChg>
      </pc:sldMasterChg>
    </pc:docChg>
  </pc:docChgLst>
  <pc:docChgLst>
    <pc:chgData name="Mike Matamoros" userId="30559fbe-fa76-41fb-9a62-7896923a835a" providerId="ADAL" clId="{F6AB5170-8D24-49CA-9B75-60FD88DDF260}"/>
    <pc:docChg chg="undo custSel addSld delSld modSld sldOrd modMainMaster addSection modSection">
      <pc:chgData name="Mike Matamoros" userId="30559fbe-fa76-41fb-9a62-7896923a835a" providerId="ADAL" clId="{F6AB5170-8D24-49CA-9B75-60FD88DDF260}" dt="2022-02-21T22:44:35.065" v="256" actId="47"/>
      <pc:docMkLst>
        <pc:docMk/>
      </pc:docMkLst>
      <pc:sldChg chg="delSp mod ord modShow">
        <pc:chgData name="Mike Matamoros" userId="30559fbe-fa76-41fb-9a62-7896923a835a" providerId="ADAL" clId="{F6AB5170-8D24-49CA-9B75-60FD88DDF260}" dt="2022-02-21T22:30:46.460" v="136" actId="478"/>
        <pc:sldMkLst>
          <pc:docMk/>
          <pc:sldMk cId="3482744946" sldId="257"/>
        </pc:sldMkLst>
        <pc:spChg chg="del">
          <ac:chgData name="Mike Matamoros" userId="30559fbe-fa76-41fb-9a62-7896923a835a" providerId="ADAL" clId="{F6AB5170-8D24-49CA-9B75-60FD88DDF260}" dt="2022-02-21T22:30:46.460" v="136" actId="478"/>
          <ac:spMkLst>
            <pc:docMk/>
            <pc:sldMk cId="3482744946" sldId="257"/>
            <ac:spMk id="79" creationId="{00000000-0000-0000-0000-000000000000}"/>
          </ac:spMkLst>
        </pc:spChg>
      </pc:sldChg>
      <pc:sldChg chg="ord">
        <pc:chgData name="Mike Matamoros" userId="30559fbe-fa76-41fb-9a62-7896923a835a" providerId="ADAL" clId="{F6AB5170-8D24-49CA-9B75-60FD88DDF260}" dt="2022-02-21T22:20:15.601" v="69"/>
        <pc:sldMkLst>
          <pc:docMk/>
          <pc:sldMk cId="1918333189" sldId="258"/>
        </pc:sldMkLst>
      </pc:sldChg>
      <pc:sldChg chg="delSp mod modShow">
        <pc:chgData name="Mike Matamoros" userId="30559fbe-fa76-41fb-9a62-7896923a835a" providerId="ADAL" clId="{F6AB5170-8D24-49CA-9B75-60FD88DDF260}" dt="2022-02-21T22:30:51.272" v="137" actId="478"/>
        <pc:sldMkLst>
          <pc:docMk/>
          <pc:sldMk cId="3007185108" sldId="259"/>
        </pc:sldMkLst>
        <pc:spChg chg="del">
          <ac:chgData name="Mike Matamoros" userId="30559fbe-fa76-41fb-9a62-7896923a835a" providerId="ADAL" clId="{F6AB5170-8D24-49CA-9B75-60FD88DDF260}" dt="2022-02-21T22:30:51.272" v="137" actId="478"/>
          <ac:spMkLst>
            <pc:docMk/>
            <pc:sldMk cId="3007185108" sldId="259"/>
            <ac:spMk id="99" creationId="{00000000-0000-0000-0000-000000000000}"/>
          </ac:spMkLst>
        </pc:spChg>
      </pc:sldChg>
      <pc:sldChg chg="delSp mod modShow">
        <pc:chgData name="Mike Matamoros" userId="30559fbe-fa76-41fb-9a62-7896923a835a" providerId="ADAL" clId="{F6AB5170-8D24-49CA-9B75-60FD88DDF260}" dt="2022-02-21T22:30:56.682" v="138" actId="478"/>
        <pc:sldMkLst>
          <pc:docMk/>
          <pc:sldMk cId="3854270199" sldId="260"/>
        </pc:sldMkLst>
        <pc:spChg chg="del">
          <ac:chgData name="Mike Matamoros" userId="30559fbe-fa76-41fb-9a62-7896923a835a" providerId="ADAL" clId="{F6AB5170-8D24-49CA-9B75-60FD88DDF260}" dt="2022-02-21T22:30:56.682" v="138" actId="478"/>
          <ac:spMkLst>
            <pc:docMk/>
            <pc:sldMk cId="3854270199" sldId="260"/>
            <ac:spMk id="105" creationId="{00000000-0000-0000-0000-000000000000}"/>
          </ac:spMkLst>
        </pc:spChg>
      </pc:sldChg>
      <pc:sldChg chg="delSp mod modShow">
        <pc:chgData name="Mike Matamoros" userId="30559fbe-fa76-41fb-9a62-7896923a835a" providerId="ADAL" clId="{F6AB5170-8D24-49CA-9B75-60FD88DDF260}" dt="2022-02-21T22:31:00.761" v="139" actId="478"/>
        <pc:sldMkLst>
          <pc:docMk/>
          <pc:sldMk cId="2315407373" sldId="261"/>
        </pc:sldMkLst>
        <pc:spChg chg="del">
          <ac:chgData name="Mike Matamoros" userId="30559fbe-fa76-41fb-9a62-7896923a835a" providerId="ADAL" clId="{F6AB5170-8D24-49CA-9B75-60FD88DDF260}" dt="2022-02-21T22:31:00.761" v="139" actId="478"/>
          <ac:spMkLst>
            <pc:docMk/>
            <pc:sldMk cId="2315407373" sldId="261"/>
            <ac:spMk id="112" creationId="{00000000-0000-0000-0000-000000000000}"/>
          </ac:spMkLst>
        </pc:spChg>
      </pc:sldChg>
      <pc:sldChg chg="delSp mod modShow">
        <pc:chgData name="Mike Matamoros" userId="30559fbe-fa76-41fb-9a62-7896923a835a" providerId="ADAL" clId="{F6AB5170-8D24-49CA-9B75-60FD88DDF260}" dt="2022-02-21T22:31:18.683" v="140" actId="478"/>
        <pc:sldMkLst>
          <pc:docMk/>
          <pc:sldMk cId="0" sldId="262"/>
        </pc:sldMkLst>
        <pc:spChg chg="del">
          <ac:chgData name="Mike Matamoros" userId="30559fbe-fa76-41fb-9a62-7896923a835a" providerId="ADAL" clId="{F6AB5170-8D24-49CA-9B75-60FD88DDF260}" dt="2022-02-21T22:31:18.683" v="140" actId="478"/>
          <ac:spMkLst>
            <pc:docMk/>
            <pc:sldMk cId="0" sldId="262"/>
            <ac:spMk id="127" creationId="{00000000-0000-0000-0000-000000000000}"/>
          </ac:spMkLst>
        </pc:spChg>
      </pc:sldChg>
      <pc:sldChg chg="delSp mod modShow">
        <pc:chgData name="Mike Matamoros" userId="30559fbe-fa76-41fb-9a62-7896923a835a" providerId="ADAL" clId="{F6AB5170-8D24-49CA-9B75-60FD88DDF260}" dt="2022-02-21T22:31:22.796" v="141" actId="478"/>
        <pc:sldMkLst>
          <pc:docMk/>
          <pc:sldMk cId="0" sldId="263"/>
        </pc:sldMkLst>
        <pc:spChg chg="del">
          <ac:chgData name="Mike Matamoros" userId="30559fbe-fa76-41fb-9a62-7896923a835a" providerId="ADAL" clId="{F6AB5170-8D24-49CA-9B75-60FD88DDF260}" dt="2022-02-21T22:31:22.796" v="141" actId="478"/>
          <ac:spMkLst>
            <pc:docMk/>
            <pc:sldMk cId="0" sldId="263"/>
            <ac:spMk id="135" creationId="{00000000-0000-0000-0000-000000000000}"/>
          </ac:spMkLst>
        </pc:spChg>
      </pc:sldChg>
      <pc:sldChg chg="delSp mod modShow">
        <pc:chgData name="Mike Matamoros" userId="30559fbe-fa76-41fb-9a62-7896923a835a" providerId="ADAL" clId="{F6AB5170-8D24-49CA-9B75-60FD88DDF260}" dt="2022-02-21T22:26:44.742" v="119" actId="729"/>
        <pc:sldMkLst>
          <pc:docMk/>
          <pc:sldMk cId="0" sldId="264"/>
        </pc:sldMkLst>
        <pc:spChg chg="del">
          <ac:chgData name="Mike Matamoros" userId="30559fbe-fa76-41fb-9a62-7896923a835a" providerId="ADAL" clId="{F6AB5170-8D24-49CA-9B75-60FD88DDF260}" dt="2022-02-21T22:20:59.360" v="72" actId="478"/>
          <ac:spMkLst>
            <pc:docMk/>
            <pc:sldMk cId="0" sldId="264"/>
            <ac:spMk id="144" creationId="{00000000-0000-0000-0000-000000000000}"/>
          </ac:spMkLst>
        </pc:spChg>
      </pc:sldChg>
      <pc:sldChg chg="delSp mod modShow">
        <pc:chgData name="Mike Matamoros" userId="30559fbe-fa76-41fb-9a62-7896923a835a" providerId="ADAL" clId="{F6AB5170-8D24-49CA-9B75-60FD88DDF260}" dt="2022-02-21T22:26:44.742" v="119" actId="729"/>
        <pc:sldMkLst>
          <pc:docMk/>
          <pc:sldMk cId="960826277" sldId="265"/>
        </pc:sldMkLst>
        <pc:spChg chg="del">
          <ac:chgData name="Mike Matamoros" userId="30559fbe-fa76-41fb-9a62-7896923a835a" providerId="ADAL" clId="{F6AB5170-8D24-49CA-9B75-60FD88DDF260}" dt="2022-02-21T22:20:55.171" v="71" actId="478"/>
          <ac:spMkLst>
            <pc:docMk/>
            <pc:sldMk cId="960826277" sldId="265"/>
            <ac:spMk id="156" creationId="{00000000-0000-0000-0000-000000000000}"/>
          </ac:spMkLst>
        </pc:spChg>
      </pc:sldChg>
      <pc:sldChg chg="delSp mod modShow">
        <pc:chgData name="Mike Matamoros" userId="30559fbe-fa76-41fb-9a62-7896923a835a" providerId="ADAL" clId="{F6AB5170-8D24-49CA-9B75-60FD88DDF260}" dt="2022-02-21T22:26:44.742" v="119" actId="729"/>
        <pc:sldMkLst>
          <pc:docMk/>
          <pc:sldMk cId="0" sldId="266"/>
        </pc:sldMkLst>
        <pc:spChg chg="del">
          <ac:chgData name="Mike Matamoros" userId="30559fbe-fa76-41fb-9a62-7896923a835a" providerId="ADAL" clId="{F6AB5170-8D24-49CA-9B75-60FD88DDF260}" dt="2022-02-21T22:20:49.568" v="70" actId="478"/>
          <ac:spMkLst>
            <pc:docMk/>
            <pc:sldMk cId="0" sldId="266"/>
            <ac:spMk id="162" creationId="{00000000-0000-0000-0000-000000000000}"/>
          </ac:spMkLst>
        </pc:spChg>
      </pc:sldChg>
      <pc:sldChg chg="delSp mod modShow">
        <pc:chgData name="Mike Matamoros" userId="30559fbe-fa76-41fb-9a62-7896923a835a" providerId="ADAL" clId="{F6AB5170-8D24-49CA-9B75-60FD88DDF260}" dt="2022-02-21T22:31:29.979" v="142" actId="478"/>
        <pc:sldMkLst>
          <pc:docMk/>
          <pc:sldMk cId="0" sldId="267"/>
        </pc:sldMkLst>
        <pc:spChg chg="del">
          <ac:chgData name="Mike Matamoros" userId="30559fbe-fa76-41fb-9a62-7896923a835a" providerId="ADAL" clId="{F6AB5170-8D24-49CA-9B75-60FD88DDF260}" dt="2022-02-21T22:31:29.979" v="142" actId="478"/>
          <ac:spMkLst>
            <pc:docMk/>
            <pc:sldMk cId="0" sldId="267"/>
            <ac:spMk id="171" creationId="{00000000-0000-0000-0000-000000000000}"/>
          </ac:spMkLst>
        </pc:spChg>
      </pc:sldChg>
      <pc:sldChg chg="delSp mod modShow">
        <pc:chgData name="Mike Matamoros" userId="30559fbe-fa76-41fb-9a62-7896923a835a" providerId="ADAL" clId="{F6AB5170-8D24-49CA-9B75-60FD88DDF260}" dt="2022-02-21T22:31:33.836" v="143" actId="478"/>
        <pc:sldMkLst>
          <pc:docMk/>
          <pc:sldMk cId="0" sldId="268"/>
        </pc:sldMkLst>
        <pc:spChg chg="del">
          <ac:chgData name="Mike Matamoros" userId="30559fbe-fa76-41fb-9a62-7896923a835a" providerId="ADAL" clId="{F6AB5170-8D24-49CA-9B75-60FD88DDF260}" dt="2022-02-21T22:31:33.836" v="143" actId="478"/>
          <ac:spMkLst>
            <pc:docMk/>
            <pc:sldMk cId="0" sldId="268"/>
            <ac:spMk id="209" creationId="{00000000-0000-0000-0000-000000000000}"/>
          </ac:spMkLst>
        </pc:spChg>
      </pc:sldChg>
      <pc:sldChg chg="delSp mod modShow">
        <pc:chgData name="Mike Matamoros" userId="30559fbe-fa76-41fb-9a62-7896923a835a" providerId="ADAL" clId="{F6AB5170-8D24-49CA-9B75-60FD88DDF260}" dt="2022-02-21T22:31:39.052" v="144" actId="478"/>
        <pc:sldMkLst>
          <pc:docMk/>
          <pc:sldMk cId="2270569693" sldId="269"/>
        </pc:sldMkLst>
        <pc:spChg chg="del">
          <ac:chgData name="Mike Matamoros" userId="30559fbe-fa76-41fb-9a62-7896923a835a" providerId="ADAL" clId="{F6AB5170-8D24-49CA-9B75-60FD88DDF260}" dt="2022-02-21T22:31:39.052" v="144" actId="478"/>
          <ac:spMkLst>
            <pc:docMk/>
            <pc:sldMk cId="2270569693" sldId="269"/>
            <ac:spMk id="216" creationId="{00000000-0000-0000-0000-000000000000}"/>
          </ac:spMkLst>
        </pc:spChg>
      </pc:sldChg>
      <pc:sldChg chg="delSp mod modShow">
        <pc:chgData name="Mike Matamoros" userId="30559fbe-fa76-41fb-9a62-7896923a835a" providerId="ADAL" clId="{F6AB5170-8D24-49CA-9B75-60FD88DDF260}" dt="2022-02-21T22:31:41.323" v="145" actId="478"/>
        <pc:sldMkLst>
          <pc:docMk/>
          <pc:sldMk cId="1446776457" sldId="270"/>
        </pc:sldMkLst>
        <pc:spChg chg="del">
          <ac:chgData name="Mike Matamoros" userId="30559fbe-fa76-41fb-9a62-7896923a835a" providerId="ADAL" clId="{F6AB5170-8D24-49CA-9B75-60FD88DDF260}" dt="2022-02-21T22:31:41.323" v="145" actId="478"/>
          <ac:spMkLst>
            <pc:docMk/>
            <pc:sldMk cId="1446776457" sldId="270"/>
            <ac:spMk id="227" creationId="{00000000-0000-0000-0000-000000000000}"/>
          </ac:spMkLst>
        </pc:spChg>
      </pc:sldChg>
      <pc:sldChg chg="delSp mod modShow">
        <pc:chgData name="Mike Matamoros" userId="30559fbe-fa76-41fb-9a62-7896923a835a" providerId="ADAL" clId="{F6AB5170-8D24-49CA-9B75-60FD88DDF260}" dt="2022-02-21T22:31:43.916" v="146" actId="478"/>
        <pc:sldMkLst>
          <pc:docMk/>
          <pc:sldMk cId="0" sldId="271"/>
        </pc:sldMkLst>
        <pc:spChg chg="del">
          <ac:chgData name="Mike Matamoros" userId="30559fbe-fa76-41fb-9a62-7896923a835a" providerId="ADAL" clId="{F6AB5170-8D24-49CA-9B75-60FD88DDF260}" dt="2022-02-21T22:31:43.916" v="146" actId="478"/>
          <ac:spMkLst>
            <pc:docMk/>
            <pc:sldMk cId="0" sldId="271"/>
            <ac:spMk id="249" creationId="{00000000-0000-0000-0000-000000000000}"/>
          </ac:spMkLst>
        </pc:spChg>
      </pc:sldChg>
      <pc:sldChg chg="delSp mod ord modShow">
        <pc:chgData name="Mike Matamoros" userId="30559fbe-fa76-41fb-9a62-7896923a835a" providerId="ADAL" clId="{F6AB5170-8D24-49CA-9B75-60FD88DDF260}" dt="2022-02-21T22:28:08.888" v="122"/>
        <pc:sldMkLst>
          <pc:docMk/>
          <pc:sldMk cId="2710338111" sldId="272"/>
        </pc:sldMkLst>
        <pc:spChg chg="del">
          <ac:chgData name="Mike Matamoros" userId="30559fbe-fa76-41fb-9a62-7896923a835a" providerId="ADAL" clId="{F6AB5170-8D24-49CA-9B75-60FD88DDF260}" dt="2022-02-21T22:27:52.136" v="120" actId="478"/>
          <ac:spMkLst>
            <pc:docMk/>
            <pc:sldMk cId="2710338111" sldId="272"/>
            <ac:spMk id="257" creationId="{00000000-0000-0000-0000-000000000000}"/>
          </ac:spMkLst>
        </pc:spChg>
      </pc:sldChg>
      <pc:sldChg chg="delSp mod modShow">
        <pc:chgData name="Mike Matamoros" userId="30559fbe-fa76-41fb-9a62-7896923a835a" providerId="ADAL" clId="{F6AB5170-8D24-49CA-9B75-60FD88DDF260}" dt="2022-02-21T22:31:46.139" v="147" actId="478"/>
        <pc:sldMkLst>
          <pc:docMk/>
          <pc:sldMk cId="2257617387" sldId="273"/>
        </pc:sldMkLst>
        <pc:spChg chg="del">
          <ac:chgData name="Mike Matamoros" userId="30559fbe-fa76-41fb-9a62-7896923a835a" providerId="ADAL" clId="{F6AB5170-8D24-49CA-9B75-60FD88DDF260}" dt="2022-02-21T22:31:46.139" v="147" actId="478"/>
          <ac:spMkLst>
            <pc:docMk/>
            <pc:sldMk cId="2257617387" sldId="273"/>
            <ac:spMk id="268" creationId="{00000000-0000-0000-0000-000000000000}"/>
          </ac:spMkLst>
        </pc:spChg>
      </pc:sldChg>
      <pc:sldChg chg="delSp mod modShow">
        <pc:chgData name="Mike Matamoros" userId="30559fbe-fa76-41fb-9a62-7896923a835a" providerId="ADAL" clId="{F6AB5170-8D24-49CA-9B75-60FD88DDF260}" dt="2022-02-21T22:31:48.635" v="148" actId="478"/>
        <pc:sldMkLst>
          <pc:docMk/>
          <pc:sldMk cId="3027409056" sldId="274"/>
        </pc:sldMkLst>
        <pc:spChg chg="del">
          <ac:chgData name="Mike Matamoros" userId="30559fbe-fa76-41fb-9a62-7896923a835a" providerId="ADAL" clId="{F6AB5170-8D24-49CA-9B75-60FD88DDF260}" dt="2022-02-21T22:31:48.635" v="148" actId="478"/>
          <ac:spMkLst>
            <pc:docMk/>
            <pc:sldMk cId="3027409056" sldId="274"/>
            <ac:spMk id="282" creationId="{00000000-0000-0000-0000-000000000000}"/>
          </ac:spMkLst>
        </pc:spChg>
      </pc:sldChg>
      <pc:sldChg chg="delSp mod modShow">
        <pc:chgData name="Mike Matamoros" userId="30559fbe-fa76-41fb-9a62-7896923a835a" providerId="ADAL" clId="{F6AB5170-8D24-49CA-9B75-60FD88DDF260}" dt="2022-02-21T22:31:51.043" v="149" actId="478"/>
        <pc:sldMkLst>
          <pc:docMk/>
          <pc:sldMk cId="0" sldId="275"/>
        </pc:sldMkLst>
        <pc:spChg chg="del">
          <ac:chgData name="Mike Matamoros" userId="30559fbe-fa76-41fb-9a62-7896923a835a" providerId="ADAL" clId="{F6AB5170-8D24-49CA-9B75-60FD88DDF260}" dt="2022-02-21T22:31:51.043" v="149" actId="478"/>
          <ac:spMkLst>
            <pc:docMk/>
            <pc:sldMk cId="0" sldId="275"/>
            <ac:spMk id="338" creationId="{00000000-0000-0000-0000-000000000000}"/>
          </ac:spMkLst>
        </pc:spChg>
      </pc:sldChg>
      <pc:sldChg chg="delSp mod modShow">
        <pc:chgData name="Mike Matamoros" userId="30559fbe-fa76-41fb-9a62-7896923a835a" providerId="ADAL" clId="{F6AB5170-8D24-49CA-9B75-60FD88DDF260}" dt="2022-02-21T22:31:54.265" v="150" actId="478"/>
        <pc:sldMkLst>
          <pc:docMk/>
          <pc:sldMk cId="0" sldId="276"/>
        </pc:sldMkLst>
        <pc:spChg chg="del">
          <ac:chgData name="Mike Matamoros" userId="30559fbe-fa76-41fb-9a62-7896923a835a" providerId="ADAL" clId="{F6AB5170-8D24-49CA-9B75-60FD88DDF260}" dt="2022-02-21T22:31:54.265" v="150" actId="478"/>
          <ac:spMkLst>
            <pc:docMk/>
            <pc:sldMk cId="0" sldId="276"/>
            <ac:spMk id="344" creationId="{00000000-0000-0000-0000-000000000000}"/>
          </ac:spMkLst>
        </pc:spChg>
      </pc:sldChg>
      <pc:sldChg chg="delSp mod modShow">
        <pc:chgData name="Mike Matamoros" userId="30559fbe-fa76-41fb-9a62-7896923a835a" providerId="ADAL" clId="{F6AB5170-8D24-49CA-9B75-60FD88DDF260}" dt="2022-02-21T22:31:55.879" v="151" actId="478"/>
        <pc:sldMkLst>
          <pc:docMk/>
          <pc:sldMk cId="0" sldId="277"/>
        </pc:sldMkLst>
        <pc:spChg chg="del">
          <ac:chgData name="Mike Matamoros" userId="30559fbe-fa76-41fb-9a62-7896923a835a" providerId="ADAL" clId="{F6AB5170-8D24-49CA-9B75-60FD88DDF260}" dt="2022-02-21T22:31:55.879" v="151" actId="478"/>
          <ac:spMkLst>
            <pc:docMk/>
            <pc:sldMk cId="0" sldId="277"/>
            <ac:spMk id="368" creationId="{00000000-0000-0000-0000-000000000000}"/>
          </ac:spMkLst>
        </pc:spChg>
      </pc:sldChg>
      <pc:sldChg chg="delSp mod modShow">
        <pc:chgData name="Mike Matamoros" userId="30559fbe-fa76-41fb-9a62-7896923a835a" providerId="ADAL" clId="{F6AB5170-8D24-49CA-9B75-60FD88DDF260}" dt="2022-02-21T22:31:58.237" v="152" actId="478"/>
        <pc:sldMkLst>
          <pc:docMk/>
          <pc:sldMk cId="0" sldId="278"/>
        </pc:sldMkLst>
        <pc:spChg chg="del">
          <ac:chgData name="Mike Matamoros" userId="30559fbe-fa76-41fb-9a62-7896923a835a" providerId="ADAL" clId="{F6AB5170-8D24-49CA-9B75-60FD88DDF260}" dt="2022-02-21T22:31:58.237" v="152" actId="478"/>
          <ac:spMkLst>
            <pc:docMk/>
            <pc:sldMk cId="0" sldId="278"/>
            <ac:spMk id="380" creationId="{00000000-0000-0000-0000-000000000000}"/>
          </ac:spMkLst>
        </pc:spChg>
      </pc:sldChg>
      <pc:sldChg chg="delSp mod modShow">
        <pc:chgData name="Mike Matamoros" userId="30559fbe-fa76-41fb-9a62-7896923a835a" providerId="ADAL" clId="{F6AB5170-8D24-49CA-9B75-60FD88DDF260}" dt="2022-02-21T22:32:00.287" v="153" actId="478"/>
        <pc:sldMkLst>
          <pc:docMk/>
          <pc:sldMk cId="0" sldId="279"/>
        </pc:sldMkLst>
        <pc:spChg chg="del">
          <ac:chgData name="Mike Matamoros" userId="30559fbe-fa76-41fb-9a62-7896923a835a" providerId="ADAL" clId="{F6AB5170-8D24-49CA-9B75-60FD88DDF260}" dt="2022-02-21T22:32:00.287" v="153" actId="478"/>
          <ac:spMkLst>
            <pc:docMk/>
            <pc:sldMk cId="0" sldId="279"/>
            <ac:spMk id="392" creationId="{00000000-0000-0000-0000-000000000000}"/>
          </ac:spMkLst>
        </pc:spChg>
      </pc:sldChg>
      <pc:sldChg chg="delSp mod modShow">
        <pc:chgData name="Mike Matamoros" userId="30559fbe-fa76-41fb-9a62-7896923a835a" providerId="ADAL" clId="{F6AB5170-8D24-49CA-9B75-60FD88DDF260}" dt="2022-02-21T22:32:02.567" v="154" actId="478"/>
        <pc:sldMkLst>
          <pc:docMk/>
          <pc:sldMk cId="0" sldId="280"/>
        </pc:sldMkLst>
        <pc:spChg chg="del">
          <ac:chgData name="Mike Matamoros" userId="30559fbe-fa76-41fb-9a62-7896923a835a" providerId="ADAL" clId="{F6AB5170-8D24-49CA-9B75-60FD88DDF260}" dt="2022-02-21T22:32:02.567" v="154" actId="478"/>
          <ac:spMkLst>
            <pc:docMk/>
            <pc:sldMk cId="0" sldId="280"/>
            <ac:spMk id="406" creationId="{00000000-0000-0000-0000-000000000000}"/>
          </ac:spMkLst>
        </pc:spChg>
      </pc:sldChg>
      <pc:sldChg chg="delSp mod modShow">
        <pc:chgData name="Mike Matamoros" userId="30559fbe-fa76-41fb-9a62-7896923a835a" providerId="ADAL" clId="{F6AB5170-8D24-49CA-9B75-60FD88DDF260}" dt="2022-02-21T22:32:04.506" v="155" actId="478"/>
        <pc:sldMkLst>
          <pc:docMk/>
          <pc:sldMk cId="0" sldId="281"/>
        </pc:sldMkLst>
        <pc:spChg chg="del">
          <ac:chgData name="Mike Matamoros" userId="30559fbe-fa76-41fb-9a62-7896923a835a" providerId="ADAL" clId="{F6AB5170-8D24-49CA-9B75-60FD88DDF260}" dt="2022-02-21T22:32:04.506" v="155" actId="478"/>
          <ac:spMkLst>
            <pc:docMk/>
            <pc:sldMk cId="0" sldId="281"/>
            <ac:spMk id="413" creationId="{00000000-0000-0000-0000-000000000000}"/>
          </ac:spMkLst>
        </pc:spChg>
      </pc:sldChg>
      <pc:sldChg chg="mod modShow">
        <pc:chgData name="Mike Matamoros" userId="30559fbe-fa76-41fb-9a62-7896923a835a" providerId="ADAL" clId="{F6AB5170-8D24-49CA-9B75-60FD88DDF260}" dt="2022-02-21T22:26:44.742" v="119" actId="729"/>
        <pc:sldMkLst>
          <pc:docMk/>
          <pc:sldMk cId="0" sldId="282"/>
        </pc:sldMkLst>
      </pc:sldChg>
      <pc:sldChg chg="delSp mod modShow">
        <pc:chgData name="Mike Matamoros" userId="30559fbe-fa76-41fb-9a62-7896923a835a" providerId="ADAL" clId="{F6AB5170-8D24-49CA-9B75-60FD88DDF260}" dt="2022-02-21T22:32:08.566" v="156" actId="478"/>
        <pc:sldMkLst>
          <pc:docMk/>
          <pc:sldMk cId="0" sldId="283"/>
        </pc:sldMkLst>
        <pc:spChg chg="del">
          <ac:chgData name="Mike Matamoros" userId="30559fbe-fa76-41fb-9a62-7896923a835a" providerId="ADAL" clId="{F6AB5170-8D24-49CA-9B75-60FD88DDF260}" dt="2022-02-21T22:32:08.566" v="156" actId="478"/>
          <ac:spMkLst>
            <pc:docMk/>
            <pc:sldMk cId="0" sldId="283"/>
            <ac:spMk id="425" creationId="{00000000-0000-0000-0000-000000000000}"/>
          </ac:spMkLst>
        </pc:spChg>
      </pc:sldChg>
      <pc:sldChg chg="addSp delSp modSp mod ord modClrScheme chgLayout">
        <pc:chgData name="Mike Matamoros" userId="30559fbe-fa76-41fb-9a62-7896923a835a" providerId="ADAL" clId="{F6AB5170-8D24-49CA-9B75-60FD88DDF260}" dt="2022-02-21T22:38:35.262" v="241" actId="207"/>
        <pc:sldMkLst>
          <pc:docMk/>
          <pc:sldMk cId="0" sldId="284"/>
        </pc:sldMkLst>
        <pc:spChg chg="add mod ord">
          <ac:chgData name="Mike Matamoros" userId="30559fbe-fa76-41fb-9a62-7896923a835a" providerId="ADAL" clId="{F6AB5170-8D24-49CA-9B75-60FD88DDF260}" dt="2022-02-21T22:37:57.788" v="240" actId="14100"/>
          <ac:spMkLst>
            <pc:docMk/>
            <pc:sldMk cId="0" sldId="284"/>
            <ac:spMk id="2" creationId="{FF583A19-6D5C-45E7-B389-A63E53C9218B}"/>
          </ac:spMkLst>
        </pc:spChg>
        <pc:spChg chg="mod">
          <ac:chgData name="Mike Matamoros" userId="30559fbe-fa76-41fb-9a62-7896923a835a" providerId="ADAL" clId="{F6AB5170-8D24-49CA-9B75-60FD88DDF260}" dt="2022-02-21T22:38:35.262" v="241" actId="207"/>
          <ac:spMkLst>
            <pc:docMk/>
            <pc:sldMk cId="0" sldId="284"/>
            <ac:spMk id="38" creationId="{F4D62C9C-9F46-4FDF-8375-FA8EAFD75534}"/>
          </ac:spMkLst>
        </pc:spChg>
        <pc:spChg chg="mod">
          <ac:chgData name="Mike Matamoros" userId="30559fbe-fa76-41fb-9a62-7896923a835a" providerId="ADAL" clId="{F6AB5170-8D24-49CA-9B75-60FD88DDF260}" dt="2022-02-21T22:38:35.262" v="241" actId="207"/>
          <ac:spMkLst>
            <pc:docMk/>
            <pc:sldMk cId="0" sldId="284"/>
            <ac:spMk id="39" creationId="{AFBCE4A0-F1F6-4660-BD76-F12544AF8492}"/>
          </ac:spMkLst>
        </pc:spChg>
        <pc:spChg chg="mod">
          <ac:chgData name="Mike Matamoros" userId="30559fbe-fa76-41fb-9a62-7896923a835a" providerId="ADAL" clId="{F6AB5170-8D24-49CA-9B75-60FD88DDF260}" dt="2022-02-21T22:38:35.262" v="241" actId="207"/>
          <ac:spMkLst>
            <pc:docMk/>
            <pc:sldMk cId="0" sldId="284"/>
            <ac:spMk id="40" creationId="{5609D61C-6499-45BD-9F9E-2CC759B0BEE5}"/>
          </ac:spMkLst>
        </pc:spChg>
        <pc:spChg chg="mod">
          <ac:chgData name="Mike Matamoros" userId="30559fbe-fa76-41fb-9a62-7896923a835a" providerId="ADAL" clId="{F6AB5170-8D24-49CA-9B75-60FD88DDF260}" dt="2022-02-21T22:38:35.262" v="241" actId="207"/>
          <ac:spMkLst>
            <pc:docMk/>
            <pc:sldMk cId="0" sldId="284"/>
            <ac:spMk id="41" creationId="{114BCE6C-100E-441A-9F95-06C55C704FC9}"/>
          </ac:spMkLst>
        </pc:spChg>
        <pc:spChg chg="mod">
          <ac:chgData name="Mike Matamoros" userId="30559fbe-fa76-41fb-9a62-7896923a835a" providerId="ADAL" clId="{F6AB5170-8D24-49CA-9B75-60FD88DDF260}" dt="2022-02-21T22:22:43.811" v="84" actId="208"/>
          <ac:spMkLst>
            <pc:docMk/>
            <pc:sldMk cId="0" sldId="284"/>
            <ac:spMk id="469" creationId="{00000000-0000-0000-0000-000000000000}"/>
          </ac:spMkLst>
        </pc:spChg>
        <pc:spChg chg="mod topLvl">
          <ac:chgData name="Mike Matamoros" userId="30559fbe-fa76-41fb-9a62-7896923a835a" providerId="ADAL" clId="{F6AB5170-8D24-49CA-9B75-60FD88DDF260}" dt="2022-02-21T22:22:17.359" v="81" actId="207"/>
          <ac:spMkLst>
            <pc:docMk/>
            <pc:sldMk cId="0" sldId="284"/>
            <ac:spMk id="472" creationId="{00000000-0000-0000-0000-000000000000}"/>
          </ac:spMkLst>
        </pc:spChg>
        <pc:spChg chg="mod topLvl">
          <ac:chgData name="Mike Matamoros" userId="30559fbe-fa76-41fb-9a62-7896923a835a" providerId="ADAL" clId="{F6AB5170-8D24-49CA-9B75-60FD88DDF260}" dt="2022-02-21T22:22:04.895" v="80" actId="165"/>
          <ac:spMkLst>
            <pc:docMk/>
            <pc:sldMk cId="0" sldId="284"/>
            <ac:spMk id="473" creationId="{00000000-0000-0000-0000-000000000000}"/>
          </ac:spMkLst>
        </pc:spChg>
        <pc:spChg chg="mod topLvl">
          <ac:chgData name="Mike Matamoros" userId="30559fbe-fa76-41fb-9a62-7896923a835a" providerId="ADAL" clId="{F6AB5170-8D24-49CA-9B75-60FD88DDF260}" dt="2022-02-21T22:23:06.878" v="86" actId="207"/>
          <ac:spMkLst>
            <pc:docMk/>
            <pc:sldMk cId="0" sldId="284"/>
            <ac:spMk id="475" creationId="{00000000-0000-0000-0000-000000000000}"/>
          </ac:spMkLst>
        </pc:spChg>
        <pc:spChg chg="mod topLvl">
          <ac:chgData name="Mike Matamoros" userId="30559fbe-fa76-41fb-9a62-7896923a835a" providerId="ADAL" clId="{F6AB5170-8D24-49CA-9B75-60FD88DDF260}" dt="2022-02-21T22:22:57.551" v="85" actId="165"/>
          <ac:spMkLst>
            <pc:docMk/>
            <pc:sldMk cId="0" sldId="284"/>
            <ac:spMk id="476" creationId="{00000000-0000-0000-0000-000000000000}"/>
          </ac:spMkLst>
        </pc:spChg>
        <pc:spChg chg="mod topLvl">
          <ac:chgData name="Mike Matamoros" userId="30559fbe-fa76-41fb-9a62-7896923a835a" providerId="ADAL" clId="{F6AB5170-8D24-49CA-9B75-60FD88DDF260}" dt="2022-02-21T22:23:34.827" v="92" actId="207"/>
          <ac:spMkLst>
            <pc:docMk/>
            <pc:sldMk cId="0" sldId="284"/>
            <ac:spMk id="478" creationId="{00000000-0000-0000-0000-000000000000}"/>
          </ac:spMkLst>
        </pc:spChg>
        <pc:spChg chg="mod topLvl">
          <ac:chgData name="Mike Matamoros" userId="30559fbe-fa76-41fb-9a62-7896923a835a" providerId="ADAL" clId="{F6AB5170-8D24-49CA-9B75-60FD88DDF260}" dt="2022-02-21T22:23:31.282" v="91" actId="165"/>
          <ac:spMkLst>
            <pc:docMk/>
            <pc:sldMk cId="0" sldId="284"/>
            <ac:spMk id="479" creationId="{00000000-0000-0000-0000-000000000000}"/>
          </ac:spMkLst>
        </pc:spChg>
        <pc:spChg chg="mod topLvl">
          <ac:chgData name="Mike Matamoros" userId="30559fbe-fa76-41fb-9a62-7896923a835a" providerId="ADAL" clId="{F6AB5170-8D24-49CA-9B75-60FD88DDF260}" dt="2022-02-21T22:23:42.506" v="94" actId="207"/>
          <ac:spMkLst>
            <pc:docMk/>
            <pc:sldMk cId="0" sldId="284"/>
            <ac:spMk id="481" creationId="{00000000-0000-0000-0000-000000000000}"/>
          </ac:spMkLst>
        </pc:spChg>
        <pc:spChg chg="mod topLvl">
          <ac:chgData name="Mike Matamoros" userId="30559fbe-fa76-41fb-9a62-7896923a835a" providerId="ADAL" clId="{F6AB5170-8D24-49CA-9B75-60FD88DDF260}" dt="2022-02-21T22:23:39.369" v="93" actId="165"/>
          <ac:spMkLst>
            <pc:docMk/>
            <pc:sldMk cId="0" sldId="284"/>
            <ac:spMk id="482" creationId="{00000000-0000-0000-0000-000000000000}"/>
          </ac:spMkLst>
        </pc:spChg>
        <pc:spChg chg="mod topLvl">
          <ac:chgData name="Mike Matamoros" userId="30559fbe-fa76-41fb-9a62-7896923a835a" providerId="ADAL" clId="{F6AB5170-8D24-49CA-9B75-60FD88DDF260}" dt="2022-02-21T22:23:25.704" v="90" actId="207"/>
          <ac:spMkLst>
            <pc:docMk/>
            <pc:sldMk cId="0" sldId="284"/>
            <ac:spMk id="484" creationId="{00000000-0000-0000-0000-000000000000}"/>
          </ac:spMkLst>
        </pc:spChg>
        <pc:spChg chg="mod topLvl">
          <ac:chgData name="Mike Matamoros" userId="30559fbe-fa76-41fb-9a62-7896923a835a" providerId="ADAL" clId="{F6AB5170-8D24-49CA-9B75-60FD88DDF260}" dt="2022-02-21T22:23:22.817" v="89" actId="165"/>
          <ac:spMkLst>
            <pc:docMk/>
            <pc:sldMk cId="0" sldId="284"/>
            <ac:spMk id="485" creationId="{00000000-0000-0000-0000-000000000000}"/>
          </ac:spMkLst>
        </pc:spChg>
        <pc:spChg chg="mod topLvl">
          <ac:chgData name="Mike Matamoros" userId="30559fbe-fa76-41fb-9a62-7896923a835a" providerId="ADAL" clId="{F6AB5170-8D24-49CA-9B75-60FD88DDF260}" dt="2022-02-21T22:23:17.548" v="88" actId="207"/>
          <ac:spMkLst>
            <pc:docMk/>
            <pc:sldMk cId="0" sldId="284"/>
            <ac:spMk id="487" creationId="{00000000-0000-0000-0000-000000000000}"/>
          </ac:spMkLst>
        </pc:spChg>
        <pc:spChg chg="mod topLvl">
          <ac:chgData name="Mike Matamoros" userId="30559fbe-fa76-41fb-9a62-7896923a835a" providerId="ADAL" clId="{F6AB5170-8D24-49CA-9B75-60FD88DDF260}" dt="2022-02-21T22:23:13.617" v="87" actId="165"/>
          <ac:spMkLst>
            <pc:docMk/>
            <pc:sldMk cId="0" sldId="284"/>
            <ac:spMk id="488" creationId="{00000000-0000-0000-0000-000000000000}"/>
          </ac:spMkLst>
        </pc:spChg>
        <pc:spChg chg="mod">
          <ac:chgData name="Mike Matamoros" userId="30559fbe-fa76-41fb-9a62-7896923a835a" providerId="ADAL" clId="{F6AB5170-8D24-49CA-9B75-60FD88DDF260}" dt="2022-02-21T22:38:35.262" v="241" actId="207"/>
          <ac:spMkLst>
            <pc:docMk/>
            <pc:sldMk cId="0" sldId="284"/>
            <ac:spMk id="490" creationId="{00000000-0000-0000-0000-000000000000}"/>
          </ac:spMkLst>
        </pc:spChg>
        <pc:grpChg chg="del mod">
          <ac:chgData name="Mike Matamoros" userId="30559fbe-fa76-41fb-9a62-7896923a835a" providerId="ADAL" clId="{F6AB5170-8D24-49CA-9B75-60FD88DDF260}" dt="2022-02-21T22:22:04.895" v="80" actId="165"/>
          <ac:grpSpMkLst>
            <pc:docMk/>
            <pc:sldMk cId="0" sldId="284"/>
            <ac:grpSpMk id="471" creationId="{00000000-0000-0000-0000-000000000000}"/>
          </ac:grpSpMkLst>
        </pc:grpChg>
        <pc:grpChg chg="del">
          <ac:chgData name="Mike Matamoros" userId="30559fbe-fa76-41fb-9a62-7896923a835a" providerId="ADAL" clId="{F6AB5170-8D24-49CA-9B75-60FD88DDF260}" dt="2022-02-21T22:22:57.551" v="85" actId="165"/>
          <ac:grpSpMkLst>
            <pc:docMk/>
            <pc:sldMk cId="0" sldId="284"/>
            <ac:grpSpMk id="474" creationId="{00000000-0000-0000-0000-000000000000}"/>
          </ac:grpSpMkLst>
        </pc:grpChg>
        <pc:grpChg chg="del">
          <ac:chgData name="Mike Matamoros" userId="30559fbe-fa76-41fb-9a62-7896923a835a" providerId="ADAL" clId="{F6AB5170-8D24-49CA-9B75-60FD88DDF260}" dt="2022-02-21T22:23:31.282" v="91" actId="165"/>
          <ac:grpSpMkLst>
            <pc:docMk/>
            <pc:sldMk cId="0" sldId="284"/>
            <ac:grpSpMk id="477" creationId="{00000000-0000-0000-0000-000000000000}"/>
          </ac:grpSpMkLst>
        </pc:grpChg>
        <pc:grpChg chg="del">
          <ac:chgData name="Mike Matamoros" userId="30559fbe-fa76-41fb-9a62-7896923a835a" providerId="ADAL" clId="{F6AB5170-8D24-49CA-9B75-60FD88DDF260}" dt="2022-02-21T22:23:39.369" v="93" actId="165"/>
          <ac:grpSpMkLst>
            <pc:docMk/>
            <pc:sldMk cId="0" sldId="284"/>
            <ac:grpSpMk id="480" creationId="{00000000-0000-0000-0000-000000000000}"/>
          </ac:grpSpMkLst>
        </pc:grpChg>
        <pc:grpChg chg="del">
          <ac:chgData name="Mike Matamoros" userId="30559fbe-fa76-41fb-9a62-7896923a835a" providerId="ADAL" clId="{F6AB5170-8D24-49CA-9B75-60FD88DDF260}" dt="2022-02-21T22:23:22.817" v="89" actId="165"/>
          <ac:grpSpMkLst>
            <pc:docMk/>
            <pc:sldMk cId="0" sldId="284"/>
            <ac:grpSpMk id="483" creationId="{00000000-0000-0000-0000-000000000000}"/>
          </ac:grpSpMkLst>
        </pc:grpChg>
        <pc:grpChg chg="del">
          <ac:chgData name="Mike Matamoros" userId="30559fbe-fa76-41fb-9a62-7896923a835a" providerId="ADAL" clId="{F6AB5170-8D24-49CA-9B75-60FD88DDF260}" dt="2022-02-21T22:23:13.617" v="87" actId="165"/>
          <ac:grpSpMkLst>
            <pc:docMk/>
            <pc:sldMk cId="0" sldId="284"/>
            <ac:grpSpMk id="486" creationId="{00000000-0000-0000-0000-000000000000}"/>
          </ac:grpSpMkLst>
        </pc:grpChg>
        <pc:picChg chg="del mod">
          <ac:chgData name="Mike Matamoros" userId="30559fbe-fa76-41fb-9a62-7896923a835a" providerId="ADAL" clId="{F6AB5170-8D24-49CA-9B75-60FD88DDF260}" dt="2022-02-21T22:36:32.919" v="187" actId="478"/>
          <ac:picMkLst>
            <pc:docMk/>
            <pc:sldMk cId="0" sldId="284"/>
            <ac:picMk id="7" creationId="{390DAECA-3247-4E5D-AC69-B9C9D9FBED6F}"/>
          </ac:picMkLst>
        </pc:picChg>
        <pc:picChg chg="del mod">
          <ac:chgData name="Mike Matamoros" userId="30559fbe-fa76-41fb-9a62-7896923a835a" providerId="ADAL" clId="{F6AB5170-8D24-49CA-9B75-60FD88DDF260}" dt="2022-02-21T22:36:31.229" v="186" actId="478"/>
          <ac:picMkLst>
            <pc:docMk/>
            <pc:sldMk cId="0" sldId="284"/>
            <ac:picMk id="9" creationId="{228C7EB8-868A-45C8-BC8C-03562E1E5160}"/>
          </ac:picMkLst>
        </pc:picChg>
        <pc:picChg chg="del">
          <ac:chgData name="Mike Matamoros" userId="30559fbe-fa76-41fb-9a62-7896923a835a" providerId="ADAL" clId="{F6AB5170-8D24-49CA-9B75-60FD88DDF260}" dt="2022-02-21T22:21:38.537" v="75" actId="478"/>
          <ac:picMkLst>
            <pc:docMk/>
            <pc:sldMk cId="0" sldId="284"/>
            <ac:picMk id="13" creationId="{98AAC158-3E77-4A66-A183-A411AE86A5BB}"/>
          </ac:picMkLst>
        </pc:picChg>
      </pc:sldChg>
      <pc:sldChg chg="delSp mod modShow">
        <pc:chgData name="Mike Matamoros" userId="30559fbe-fa76-41fb-9a62-7896923a835a" providerId="ADAL" clId="{F6AB5170-8D24-49CA-9B75-60FD88DDF260}" dt="2022-02-21T22:32:10.796" v="157" actId="478"/>
        <pc:sldMkLst>
          <pc:docMk/>
          <pc:sldMk cId="0" sldId="285"/>
        </pc:sldMkLst>
        <pc:spChg chg="del">
          <ac:chgData name="Mike Matamoros" userId="30559fbe-fa76-41fb-9a62-7896923a835a" providerId="ADAL" clId="{F6AB5170-8D24-49CA-9B75-60FD88DDF260}" dt="2022-02-21T22:32:10.796" v="157" actId="478"/>
          <ac:spMkLst>
            <pc:docMk/>
            <pc:sldMk cId="0" sldId="285"/>
            <ac:spMk id="500" creationId="{00000000-0000-0000-0000-000000000000}"/>
          </ac:spMkLst>
        </pc:spChg>
      </pc:sldChg>
      <pc:sldChg chg="delSp mod modShow">
        <pc:chgData name="Mike Matamoros" userId="30559fbe-fa76-41fb-9a62-7896923a835a" providerId="ADAL" clId="{F6AB5170-8D24-49CA-9B75-60FD88DDF260}" dt="2022-02-21T22:32:12.692" v="158" actId="478"/>
        <pc:sldMkLst>
          <pc:docMk/>
          <pc:sldMk cId="0" sldId="286"/>
        </pc:sldMkLst>
        <pc:spChg chg="del">
          <ac:chgData name="Mike Matamoros" userId="30559fbe-fa76-41fb-9a62-7896923a835a" providerId="ADAL" clId="{F6AB5170-8D24-49CA-9B75-60FD88DDF260}" dt="2022-02-21T22:32:12.692" v="158" actId="478"/>
          <ac:spMkLst>
            <pc:docMk/>
            <pc:sldMk cId="0" sldId="286"/>
            <ac:spMk id="507" creationId="{00000000-0000-0000-0000-000000000000}"/>
          </ac:spMkLst>
        </pc:spChg>
      </pc:sldChg>
      <pc:sldChg chg="delSp mod modShow">
        <pc:chgData name="Mike Matamoros" userId="30559fbe-fa76-41fb-9a62-7896923a835a" providerId="ADAL" clId="{F6AB5170-8D24-49CA-9B75-60FD88DDF260}" dt="2022-02-21T22:32:14.843" v="159" actId="478"/>
        <pc:sldMkLst>
          <pc:docMk/>
          <pc:sldMk cId="0" sldId="287"/>
        </pc:sldMkLst>
        <pc:spChg chg="del">
          <ac:chgData name="Mike Matamoros" userId="30559fbe-fa76-41fb-9a62-7896923a835a" providerId="ADAL" clId="{F6AB5170-8D24-49CA-9B75-60FD88DDF260}" dt="2022-02-21T22:32:14.843" v="159" actId="478"/>
          <ac:spMkLst>
            <pc:docMk/>
            <pc:sldMk cId="0" sldId="287"/>
            <ac:spMk id="525" creationId="{00000000-0000-0000-0000-000000000000}"/>
          </ac:spMkLst>
        </pc:spChg>
      </pc:sldChg>
      <pc:sldChg chg="delSp mod modShow">
        <pc:chgData name="Mike Matamoros" userId="30559fbe-fa76-41fb-9a62-7896923a835a" providerId="ADAL" clId="{F6AB5170-8D24-49CA-9B75-60FD88DDF260}" dt="2022-02-21T22:32:18.204" v="160" actId="478"/>
        <pc:sldMkLst>
          <pc:docMk/>
          <pc:sldMk cId="0" sldId="288"/>
        </pc:sldMkLst>
        <pc:spChg chg="del">
          <ac:chgData name="Mike Matamoros" userId="30559fbe-fa76-41fb-9a62-7896923a835a" providerId="ADAL" clId="{F6AB5170-8D24-49CA-9B75-60FD88DDF260}" dt="2022-02-21T22:32:18.204" v="160" actId="478"/>
          <ac:spMkLst>
            <pc:docMk/>
            <pc:sldMk cId="0" sldId="288"/>
            <ac:spMk id="574" creationId="{00000000-0000-0000-0000-000000000000}"/>
          </ac:spMkLst>
        </pc:spChg>
      </pc:sldChg>
      <pc:sldChg chg="delSp mod modShow">
        <pc:chgData name="Mike Matamoros" userId="30559fbe-fa76-41fb-9a62-7896923a835a" providerId="ADAL" clId="{F6AB5170-8D24-49CA-9B75-60FD88DDF260}" dt="2022-02-21T22:32:19.997" v="161" actId="478"/>
        <pc:sldMkLst>
          <pc:docMk/>
          <pc:sldMk cId="0" sldId="289"/>
        </pc:sldMkLst>
        <pc:spChg chg="del">
          <ac:chgData name="Mike Matamoros" userId="30559fbe-fa76-41fb-9a62-7896923a835a" providerId="ADAL" clId="{F6AB5170-8D24-49CA-9B75-60FD88DDF260}" dt="2022-02-21T22:32:19.997" v="161" actId="478"/>
          <ac:spMkLst>
            <pc:docMk/>
            <pc:sldMk cId="0" sldId="289"/>
            <ac:spMk id="600" creationId="{00000000-0000-0000-0000-000000000000}"/>
          </ac:spMkLst>
        </pc:spChg>
      </pc:sldChg>
      <pc:sldChg chg="delSp mod modShow">
        <pc:chgData name="Mike Matamoros" userId="30559fbe-fa76-41fb-9a62-7896923a835a" providerId="ADAL" clId="{F6AB5170-8D24-49CA-9B75-60FD88DDF260}" dt="2022-02-21T22:32:22.079" v="162" actId="478"/>
        <pc:sldMkLst>
          <pc:docMk/>
          <pc:sldMk cId="0" sldId="290"/>
        </pc:sldMkLst>
        <pc:spChg chg="del">
          <ac:chgData name="Mike Matamoros" userId="30559fbe-fa76-41fb-9a62-7896923a835a" providerId="ADAL" clId="{F6AB5170-8D24-49CA-9B75-60FD88DDF260}" dt="2022-02-21T22:32:22.079" v="162" actId="478"/>
          <ac:spMkLst>
            <pc:docMk/>
            <pc:sldMk cId="0" sldId="290"/>
            <ac:spMk id="662" creationId="{00000000-0000-0000-0000-000000000000}"/>
          </ac:spMkLst>
        </pc:spChg>
      </pc:sldChg>
      <pc:sldChg chg="delSp mod modShow">
        <pc:chgData name="Mike Matamoros" userId="30559fbe-fa76-41fb-9a62-7896923a835a" providerId="ADAL" clId="{F6AB5170-8D24-49CA-9B75-60FD88DDF260}" dt="2022-02-21T22:32:23.813" v="163" actId="478"/>
        <pc:sldMkLst>
          <pc:docMk/>
          <pc:sldMk cId="0" sldId="291"/>
        </pc:sldMkLst>
        <pc:spChg chg="del">
          <ac:chgData name="Mike Matamoros" userId="30559fbe-fa76-41fb-9a62-7896923a835a" providerId="ADAL" clId="{F6AB5170-8D24-49CA-9B75-60FD88DDF260}" dt="2022-02-21T22:32:23.813" v="163" actId="478"/>
          <ac:spMkLst>
            <pc:docMk/>
            <pc:sldMk cId="0" sldId="291"/>
            <ac:spMk id="704" creationId="{00000000-0000-0000-0000-000000000000}"/>
          </ac:spMkLst>
        </pc:spChg>
      </pc:sldChg>
      <pc:sldChg chg="delSp mod ord modShow">
        <pc:chgData name="Mike Matamoros" userId="30559fbe-fa76-41fb-9a62-7896923a835a" providerId="ADAL" clId="{F6AB5170-8D24-49CA-9B75-60FD88DDF260}" dt="2022-02-21T22:33:00.329" v="170"/>
        <pc:sldMkLst>
          <pc:docMk/>
          <pc:sldMk cId="0" sldId="292"/>
        </pc:sldMkLst>
        <pc:spChg chg="del">
          <ac:chgData name="Mike Matamoros" userId="30559fbe-fa76-41fb-9a62-7896923a835a" providerId="ADAL" clId="{F6AB5170-8D24-49CA-9B75-60FD88DDF260}" dt="2022-02-21T22:32:25.923" v="164" actId="478"/>
          <ac:spMkLst>
            <pc:docMk/>
            <pc:sldMk cId="0" sldId="292"/>
            <ac:spMk id="710" creationId="{00000000-0000-0000-0000-000000000000}"/>
          </ac:spMkLst>
        </pc:spChg>
      </pc:sldChg>
      <pc:sldChg chg="delSp mod ord modShow">
        <pc:chgData name="Mike Matamoros" userId="30559fbe-fa76-41fb-9a62-7896923a835a" providerId="ADAL" clId="{F6AB5170-8D24-49CA-9B75-60FD88DDF260}" dt="2022-02-21T22:33:00.329" v="170"/>
        <pc:sldMkLst>
          <pc:docMk/>
          <pc:sldMk cId="0" sldId="293"/>
        </pc:sldMkLst>
        <pc:spChg chg="del">
          <ac:chgData name="Mike Matamoros" userId="30559fbe-fa76-41fb-9a62-7896923a835a" providerId="ADAL" clId="{F6AB5170-8D24-49CA-9B75-60FD88DDF260}" dt="2022-02-21T22:32:28.460" v="165" actId="478"/>
          <ac:spMkLst>
            <pc:docMk/>
            <pc:sldMk cId="0" sldId="293"/>
            <ac:spMk id="1608" creationId="{00000000-0000-0000-0000-000000000000}"/>
          </ac:spMkLst>
        </pc:spChg>
      </pc:sldChg>
      <pc:sldChg chg="delSp mod ord modShow">
        <pc:chgData name="Mike Matamoros" userId="30559fbe-fa76-41fb-9a62-7896923a835a" providerId="ADAL" clId="{F6AB5170-8D24-49CA-9B75-60FD88DDF260}" dt="2022-02-21T22:33:00.329" v="170"/>
        <pc:sldMkLst>
          <pc:docMk/>
          <pc:sldMk cId="0" sldId="294"/>
        </pc:sldMkLst>
        <pc:spChg chg="del">
          <ac:chgData name="Mike Matamoros" userId="30559fbe-fa76-41fb-9a62-7896923a835a" providerId="ADAL" clId="{F6AB5170-8D24-49CA-9B75-60FD88DDF260}" dt="2022-02-21T22:32:31.374" v="166" actId="478"/>
          <ac:spMkLst>
            <pc:docMk/>
            <pc:sldMk cId="0" sldId="294"/>
            <ac:spMk id="1615" creationId="{00000000-0000-0000-0000-000000000000}"/>
          </ac:spMkLst>
        </pc:spChg>
      </pc:sldChg>
      <pc:sldChg chg="delSp del mod">
        <pc:chgData name="Mike Matamoros" userId="30559fbe-fa76-41fb-9a62-7896923a835a" providerId="ADAL" clId="{F6AB5170-8D24-49CA-9B75-60FD88DDF260}" dt="2022-02-21T22:19:13.394" v="1" actId="47"/>
        <pc:sldMkLst>
          <pc:docMk/>
          <pc:sldMk cId="2636401774" sldId="297"/>
        </pc:sldMkLst>
        <pc:spChg chg="del">
          <ac:chgData name="Mike Matamoros" userId="30559fbe-fa76-41fb-9a62-7896923a835a" providerId="ADAL" clId="{F6AB5170-8D24-49CA-9B75-60FD88DDF260}" dt="2022-02-21T22:17:32.647" v="0" actId="478"/>
          <ac:spMkLst>
            <pc:docMk/>
            <pc:sldMk cId="2636401774" sldId="297"/>
            <ac:spMk id="2" creationId="{E8DCFAA5-B498-4CAF-8E52-3ACD97DA40E8}"/>
          </ac:spMkLst>
        </pc:spChg>
      </pc:sldChg>
      <pc:sldChg chg="modSp mod">
        <pc:chgData name="Mike Matamoros" userId="30559fbe-fa76-41fb-9a62-7896923a835a" providerId="ADAL" clId="{F6AB5170-8D24-49CA-9B75-60FD88DDF260}" dt="2022-02-21T22:19:51.367" v="67" actId="20577"/>
        <pc:sldMkLst>
          <pc:docMk/>
          <pc:sldMk cId="3105273221" sldId="299"/>
        </pc:sldMkLst>
        <pc:spChg chg="mod">
          <ac:chgData name="Mike Matamoros" userId="30559fbe-fa76-41fb-9a62-7896923a835a" providerId="ADAL" clId="{F6AB5170-8D24-49CA-9B75-60FD88DDF260}" dt="2022-02-21T22:19:29.800" v="25" actId="20577"/>
          <ac:spMkLst>
            <pc:docMk/>
            <pc:sldMk cId="3105273221" sldId="299"/>
            <ac:spMk id="2" creationId="{9F8E4C70-8652-4648-AF44-8F4D00DF360C}"/>
          </ac:spMkLst>
        </pc:spChg>
        <pc:spChg chg="mod">
          <ac:chgData name="Mike Matamoros" userId="30559fbe-fa76-41fb-9a62-7896923a835a" providerId="ADAL" clId="{F6AB5170-8D24-49CA-9B75-60FD88DDF260}" dt="2022-02-21T22:19:51.367" v="67" actId="20577"/>
          <ac:spMkLst>
            <pc:docMk/>
            <pc:sldMk cId="3105273221" sldId="299"/>
            <ac:spMk id="3" creationId="{4517CDB5-B2EF-4E47-97A3-30623CC1EAED}"/>
          </ac:spMkLst>
        </pc:spChg>
      </pc:sldChg>
      <pc:sldChg chg="modSp new mod">
        <pc:chgData name="Mike Matamoros" userId="30559fbe-fa76-41fb-9a62-7896923a835a" providerId="ADAL" clId="{F6AB5170-8D24-49CA-9B75-60FD88DDF260}" dt="2022-02-21T22:30:20.933" v="135" actId="255"/>
        <pc:sldMkLst>
          <pc:docMk/>
          <pc:sldMk cId="1653421764" sldId="300"/>
        </pc:sldMkLst>
        <pc:spChg chg="mod">
          <ac:chgData name="Mike Matamoros" userId="30559fbe-fa76-41fb-9a62-7896923a835a" providerId="ADAL" clId="{F6AB5170-8D24-49CA-9B75-60FD88DDF260}" dt="2022-02-21T22:30:20.933" v="135" actId="255"/>
          <ac:spMkLst>
            <pc:docMk/>
            <pc:sldMk cId="1653421764" sldId="300"/>
            <ac:spMk id="2" creationId="{B7FA3BBB-F946-44B4-BF14-FD61B23EB8DC}"/>
          </ac:spMkLst>
        </pc:spChg>
      </pc:sldChg>
      <pc:sldChg chg="new ord">
        <pc:chgData name="Mike Matamoros" userId="30559fbe-fa76-41fb-9a62-7896923a835a" providerId="ADAL" clId="{F6AB5170-8D24-49CA-9B75-60FD88DDF260}" dt="2022-02-21T22:33:50.288" v="173"/>
        <pc:sldMkLst>
          <pc:docMk/>
          <pc:sldMk cId="3667602334" sldId="301"/>
        </pc:sldMkLst>
      </pc:sldChg>
      <pc:sldChg chg="modSp add del mod">
        <pc:chgData name="Mike Matamoros" userId="30559fbe-fa76-41fb-9a62-7896923a835a" providerId="ADAL" clId="{F6AB5170-8D24-49CA-9B75-60FD88DDF260}" dt="2022-02-21T22:44:35.065" v="256" actId="47"/>
        <pc:sldMkLst>
          <pc:docMk/>
          <pc:sldMk cId="381751292" sldId="302"/>
        </pc:sldMkLst>
        <pc:spChg chg="mod">
          <ac:chgData name="Mike Matamoros" userId="30559fbe-fa76-41fb-9a62-7896923a835a" providerId="ADAL" clId="{F6AB5170-8D24-49CA-9B75-60FD88DDF260}" dt="2022-02-21T22:44:00.798" v="254" actId="20577"/>
          <ac:spMkLst>
            <pc:docMk/>
            <pc:sldMk cId="381751292" sldId="302"/>
            <ac:spMk id="599" creationId="{00000000-0000-0000-0000-000000000000}"/>
          </ac:spMkLst>
        </pc:spChg>
        <pc:picChg chg="mod">
          <ac:chgData name="Mike Matamoros" userId="30559fbe-fa76-41fb-9a62-7896923a835a" providerId="ADAL" clId="{F6AB5170-8D24-49CA-9B75-60FD88DDF260}" dt="2022-02-21T22:44:02.442" v="255" actId="1076"/>
          <ac:picMkLst>
            <pc:docMk/>
            <pc:sldMk cId="381751292" sldId="302"/>
            <ac:picMk id="601" creationId="{00000000-0000-0000-0000-000000000000}"/>
          </ac:picMkLst>
        </pc:picChg>
      </pc:sldChg>
      <pc:sldMasterChg chg="modSldLayout">
        <pc:chgData name="Mike Matamoros" userId="30559fbe-fa76-41fb-9a62-7896923a835a" providerId="ADAL" clId="{F6AB5170-8D24-49CA-9B75-60FD88DDF260}" dt="2022-02-21T22:36:19.593" v="184" actId="1076"/>
        <pc:sldMasterMkLst>
          <pc:docMk/>
          <pc:sldMasterMk cId="0" sldId="2147483658"/>
        </pc:sldMasterMkLst>
        <pc:sldLayoutChg chg="modSp mod">
          <pc:chgData name="Mike Matamoros" userId="30559fbe-fa76-41fb-9a62-7896923a835a" providerId="ADAL" clId="{F6AB5170-8D24-49CA-9B75-60FD88DDF260}" dt="2022-02-21T22:29:56.280" v="133" actId="12788"/>
          <pc:sldLayoutMkLst>
            <pc:docMk/>
            <pc:sldMasterMk cId="0" sldId="2147483658"/>
            <pc:sldLayoutMk cId="907267796" sldId="2147483659"/>
          </pc:sldLayoutMkLst>
          <pc:picChg chg="mod">
            <ac:chgData name="Mike Matamoros" userId="30559fbe-fa76-41fb-9a62-7896923a835a" providerId="ADAL" clId="{F6AB5170-8D24-49CA-9B75-60FD88DDF260}" dt="2022-02-21T22:29:56.280" v="133" actId="12788"/>
            <ac:picMkLst>
              <pc:docMk/>
              <pc:sldMasterMk cId="0" sldId="2147483658"/>
              <pc:sldLayoutMk cId="907267796" sldId="2147483659"/>
              <ac:picMk id="6" creationId="{906A7F7A-C880-427A-9ABA-487A1E4AFABE}"/>
            </ac:picMkLst>
          </pc:picChg>
          <pc:picChg chg="mod">
            <ac:chgData name="Mike Matamoros" userId="30559fbe-fa76-41fb-9a62-7896923a835a" providerId="ADAL" clId="{F6AB5170-8D24-49CA-9B75-60FD88DDF260}" dt="2022-02-21T22:29:56.280" v="133" actId="12788"/>
            <ac:picMkLst>
              <pc:docMk/>
              <pc:sldMasterMk cId="0" sldId="2147483658"/>
              <pc:sldLayoutMk cId="907267796" sldId="2147483659"/>
              <ac:picMk id="7" creationId="{F3C3D5C6-75F1-4556-A989-5B84196491E1}"/>
            </ac:picMkLst>
          </pc:picChg>
        </pc:sldLayoutChg>
        <pc:sldLayoutChg chg="modSp mod">
          <pc:chgData name="Mike Matamoros" userId="30559fbe-fa76-41fb-9a62-7896923a835a" providerId="ADAL" clId="{F6AB5170-8D24-49CA-9B75-60FD88DDF260}" dt="2022-02-21T22:36:19.593" v="184" actId="1076"/>
          <pc:sldLayoutMkLst>
            <pc:docMk/>
            <pc:sldMasterMk cId="0" sldId="2147483658"/>
            <pc:sldLayoutMk cId="3225105320" sldId="2147483661"/>
          </pc:sldLayoutMkLst>
          <pc:spChg chg="mod">
            <ac:chgData name="Mike Matamoros" userId="30559fbe-fa76-41fb-9a62-7896923a835a" providerId="ADAL" clId="{F6AB5170-8D24-49CA-9B75-60FD88DDF260}" dt="2022-02-21T22:36:19.593" v="184" actId="1076"/>
            <ac:spMkLst>
              <pc:docMk/>
              <pc:sldMasterMk cId="0" sldId="2147483658"/>
              <pc:sldLayoutMk cId="3225105320" sldId="2147483661"/>
              <ac:spMk id="56" creationId="{00000000-0000-0000-0000-000000000000}"/>
            </ac:spMkLst>
          </pc:spChg>
          <pc:picChg chg="mod">
            <ac:chgData name="Mike Matamoros" userId="30559fbe-fa76-41fb-9a62-7896923a835a" providerId="ADAL" clId="{F6AB5170-8D24-49CA-9B75-60FD88DDF260}" dt="2022-02-21T22:36:03.991" v="177" actId="1076"/>
            <ac:picMkLst>
              <pc:docMk/>
              <pc:sldMasterMk cId="0" sldId="2147483658"/>
              <pc:sldLayoutMk cId="3225105320" sldId="2147483661"/>
              <ac:picMk id="5" creationId="{03CB68C1-27E2-4F56-A401-4796E2575143}"/>
            </ac:picMkLst>
          </pc:picChg>
        </pc:sldLayoutChg>
      </pc:sldMasterChg>
    </pc:docChg>
  </pc:docChgLst>
  <pc:docChgLst>
    <pc:chgData name="Keneth Murillo" userId="d64200f6f6278c4b" providerId="LiveId" clId="{D0C51394-7A5C-4B02-8058-0AA638E3D00F}"/>
    <pc:docChg chg="undo custSel addSld delSld modSld modSection">
      <pc:chgData name="Keneth Murillo" userId="d64200f6f6278c4b" providerId="LiveId" clId="{D0C51394-7A5C-4B02-8058-0AA638E3D00F}" dt="2022-08-04T00:03:24.493" v="222" actId="207"/>
      <pc:docMkLst>
        <pc:docMk/>
      </pc:docMkLst>
      <pc:sldChg chg="delSp add del mod">
        <pc:chgData name="Keneth Murillo" userId="d64200f6f6278c4b" providerId="LiveId" clId="{D0C51394-7A5C-4B02-8058-0AA638E3D00F}" dt="2022-08-03T23:57:44.745" v="198" actId="47"/>
        <pc:sldMkLst>
          <pc:docMk/>
          <pc:sldMk cId="0" sldId="256"/>
        </pc:sldMkLst>
        <pc:spChg chg="del">
          <ac:chgData name="Keneth Murillo" userId="d64200f6f6278c4b" providerId="LiveId" clId="{D0C51394-7A5C-4B02-8058-0AA638E3D00F}" dt="2022-08-03T23:57:10.590" v="185" actId="478"/>
          <ac:spMkLst>
            <pc:docMk/>
            <pc:sldMk cId="0" sldId="256"/>
            <ac:spMk id="4" creationId="{00000000-0000-0000-0000-000000000000}"/>
          </ac:spMkLst>
        </pc:spChg>
      </pc:sldChg>
      <pc:sldChg chg="modSp add mod">
        <pc:chgData name="Keneth Murillo" userId="d64200f6f6278c4b" providerId="LiveId" clId="{D0C51394-7A5C-4B02-8058-0AA638E3D00F}" dt="2022-08-03T23:57:49.391" v="199" actId="207"/>
        <pc:sldMkLst>
          <pc:docMk/>
          <pc:sldMk cId="0" sldId="257"/>
        </pc:sldMkLst>
        <pc:spChg chg="mod">
          <ac:chgData name="Keneth Murillo" userId="d64200f6f6278c4b" providerId="LiveId" clId="{D0C51394-7A5C-4B02-8058-0AA638E3D00F}" dt="2022-08-03T23:57:49.391" v="199" actId="207"/>
          <ac:spMkLst>
            <pc:docMk/>
            <pc:sldMk cId="0" sldId="257"/>
            <ac:spMk id="2" creationId="{00000000-0000-0000-0000-000000000000}"/>
          </ac:spMkLst>
        </pc:spChg>
        <pc:spChg chg="mod">
          <ac:chgData name="Keneth Murillo" userId="d64200f6f6278c4b" providerId="LiveId" clId="{D0C51394-7A5C-4B02-8058-0AA638E3D00F}" dt="2022-08-03T23:57:49.391" v="199" actId="207"/>
          <ac:spMkLst>
            <pc:docMk/>
            <pc:sldMk cId="0" sldId="257"/>
            <ac:spMk id="4" creationId="{00000000-0000-0000-0000-000000000000}"/>
          </ac:spMkLst>
        </pc:spChg>
        <pc:spChg chg="mod">
          <ac:chgData name="Keneth Murillo" userId="d64200f6f6278c4b" providerId="LiveId" clId="{D0C51394-7A5C-4B02-8058-0AA638E3D00F}" dt="2022-08-03T23:57:49.391" v="199" actId="207"/>
          <ac:spMkLst>
            <pc:docMk/>
            <pc:sldMk cId="0" sldId="257"/>
            <ac:spMk id="5" creationId="{00000000-0000-0000-0000-000000000000}"/>
          </ac:spMkLst>
        </pc:spChg>
        <pc:spChg chg="mod">
          <ac:chgData name="Keneth Murillo" userId="d64200f6f6278c4b" providerId="LiveId" clId="{D0C51394-7A5C-4B02-8058-0AA638E3D00F}" dt="2022-08-03T23:57:49.391" v="199" actId="207"/>
          <ac:spMkLst>
            <pc:docMk/>
            <pc:sldMk cId="0" sldId="257"/>
            <ac:spMk id="7" creationId="{00000000-0000-0000-0000-000000000000}"/>
          </ac:spMkLst>
        </pc:spChg>
        <pc:spChg chg="mod">
          <ac:chgData name="Keneth Murillo" userId="d64200f6f6278c4b" providerId="LiveId" clId="{D0C51394-7A5C-4B02-8058-0AA638E3D00F}" dt="2022-08-03T23:57:49.391" v="199" actId="207"/>
          <ac:spMkLst>
            <pc:docMk/>
            <pc:sldMk cId="0" sldId="257"/>
            <ac:spMk id="8" creationId="{00000000-0000-0000-0000-000000000000}"/>
          </ac:spMkLst>
        </pc:spChg>
        <pc:spChg chg="mod">
          <ac:chgData name="Keneth Murillo" userId="d64200f6f6278c4b" providerId="LiveId" clId="{D0C51394-7A5C-4B02-8058-0AA638E3D00F}" dt="2022-08-03T23:57:49.391" v="199" actId="207"/>
          <ac:spMkLst>
            <pc:docMk/>
            <pc:sldMk cId="0" sldId="257"/>
            <ac:spMk id="10" creationId="{00000000-0000-0000-0000-000000000000}"/>
          </ac:spMkLst>
        </pc:spChg>
        <pc:spChg chg="mod">
          <ac:chgData name="Keneth Murillo" userId="d64200f6f6278c4b" providerId="LiveId" clId="{D0C51394-7A5C-4B02-8058-0AA638E3D00F}" dt="2022-08-03T23:57:49.391" v="199" actId="207"/>
          <ac:spMkLst>
            <pc:docMk/>
            <pc:sldMk cId="0" sldId="257"/>
            <ac:spMk id="11" creationId="{00000000-0000-0000-0000-000000000000}"/>
          </ac:spMkLst>
        </pc:spChg>
        <pc:spChg chg="mod">
          <ac:chgData name="Keneth Murillo" userId="d64200f6f6278c4b" providerId="LiveId" clId="{D0C51394-7A5C-4B02-8058-0AA638E3D00F}" dt="2022-08-03T23:57:49.391" v="199" actId="207"/>
          <ac:spMkLst>
            <pc:docMk/>
            <pc:sldMk cId="0" sldId="257"/>
            <ac:spMk id="12" creationId="{00000000-0000-0000-0000-000000000000}"/>
          </ac:spMkLst>
        </pc:spChg>
        <pc:spChg chg="mod">
          <ac:chgData name="Keneth Murillo" userId="d64200f6f6278c4b" providerId="LiveId" clId="{D0C51394-7A5C-4B02-8058-0AA638E3D00F}" dt="2022-08-03T23:57:49.391" v="199" actId="207"/>
          <ac:spMkLst>
            <pc:docMk/>
            <pc:sldMk cId="0" sldId="257"/>
            <ac:spMk id="13" creationId="{00000000-0000-0000-0000-000000000000}"/>
          </ac:spMkLst>
        </pc:spChg>
      </pc:sldChg>
      <pc:sldChg chg="add">
        <pc:chgData name="Keneth Murillo" userId="d64200f6f6278c4b" providerId="LiveId" clId="{D0C51394-7A5C-4B02-8058-0AA638E3D00F}" dt="2022-08-03T23:31:59.957" v="116"/>
        <pc:sldMkLst>
          <pc:docMk/>
          <pc:sldMk cId="0" sldId="258"/>
        </pc:sldMkLst>
      </pc:sldChg>
      <pc:sldChg chg="add">
        <pc:chgData name="Keneth Murillo" userId="d64200f6f6278c4b" providerId="LiveId" clId="{D0C51394-7A5C-4B02-8058-0AA638E3D00F}" dt="2022-08-03T23:31:59.957" v="116"/>
        <pc:sldMkLst>
          <pc:docMk/>
          <pc:sldMk cId="0" sldId="259"/>
        </pc:sldMkLst>
      </pc:sldChg>
      <pc:sldChg chg="modSp add mod">
        <pc:chgData name="Keneth Murillo" userId="d64200f6f6278c4b" providerId="LiveId" clId="{D0C51394-7A5C-4B02-8058-0AA638E3D00F}" dt="2022-08-04T00:00:33.701" v="205" actId="1076"/>
        <pc:sldMkLst>
          <pc:docMk/>
          <pc:sldMk cId="0" sldId="260"/>
        </pc:sldMkLst>
        <pc:spChg chg="mod">
          <ac:chgData name="Keneth Murillo" userId="d64200f6f6278c4b" providerId="LiveId" clId="{D0C51394-7A5C-4B02-8058-0AA638E3D00F}" dt="2022-08-04T00:00:28.123" v="203" actId="207"/>
          <ac:spMkLst>
            <pc:docMk/>
            <pc:sldMk cId="0" sldId="260"/>
            <ac:spMk id="2" creationId="{00000000-0000-0000-0000-000000000000}"/>
          </ac:spMkLst>
        </pc:spChg>
        <pc:spChg chg="mod">
          <ac:chgData name="Keneth Murillo" userId="d64200f6f6278c4b" providerId="LiveId" clId="{D0C51394-7A5C-4B02-8058-0AA638E3D00F}" dt="2022-08-04T00:00:28.123" v="203" actId="207"/>
          <ac:spMkLst>
            <pc:docMk/>
            <pc:sldMk cId="0" sldId="260"/>
            <ac:spMk id="5" creationId="{00000000-0000-0000-0000-000000000000}"/>
          </ac:spMkLst>
        </pc:spChg>
        <pc:spChg chg="mod">
          <ac:chgData name="Keneth Murillo" userId="d64200f6f6278c4b" providerId="LiveId" clId="{D0C51394-7A5C-4B02-8058-0AA638E3D00F}" dt="2022-08-04T00:00:28.123" v="203" actId="207"/>
          <ac:spMkLst>
            <pc:docMk/>
            <pc:sldMk cId="0" sldId="260"/>
            <ac:spMk id="6" creationId="{00000000-0000-0000-0000-000000000000}"/>
          </ac:spMkLst>
        </pc:spChg>
        <pc:spChg chg="mod">
          <ac:chgData name="Keneth Murillo" userId="d64200f6f6278c4b" providerId="LiveId" clId="{D0C51394-7A5C-4B02-8058-0AA638E3D00F}" dt="2022-08-04T00:00:28.123" v="203" actId="207"/>
          <ac:spMkLst>
            <pc:docMk/>
            <pc:sldMk cId="0" sldId="260"/>
            <ac:spMk id="7" creationId="{00000000-0000-0000-0000-000000000000}"/>
          </ac:spMkLst>
        </pc:spChg>
        <pc:spChg chg="mod">
          <ac:chgData name="Keneth Murillo" userId="d64200f6f6278c4b" providerId="LiveId" clId="{D0C51394-7A5C-4B02-8058-0AA638E3D00F}" dt="2022-08-04T00:00:28.123" v="203" actId="207"/>
          <ac:spMkLst>
            <pc:docMk/>
            <pc:sldMk cId="0" sldId="260"/>
            <ac:spMk id="8" creationId="{00000000-0000-0000-0000-000000000000}"/>
          </ac:spMkLst>
        </pc:spChg>
        <pc:spChg chg="mod">
          <ac:chgData name="Keneth Murillo" userId="d64200f6f6278c4b" providerId="LiveId" clId="{D0C51394-7A5C-4B02-8058-0AA638E3D00F}" dt="2022-08-04T00:00:28.123" v="203" actId="207"/>
          <ac:spMkLst>
            <pc:docMk/>
            <pc:sldMk cId="0" sldId="260"/>
            <ac:spMk id="9" creationId="{00000000-0000-0000-0000-000000000000}"/>
          </ac:spMkLst>
        </pc:spChg>
        <pc:spChg chg="mod">
          <ac:chgData name="Keneth Murillo" userId="d64200f6f6278c4b" providerId="LiveId" clId="{D0C51394-7A5C-4B02-8058-0AA638E3D00F}" dt="2022-08-04T00:00:28.123" v="203" actId="207"/>
          <ac:spMkLst>
            <pc:docMk/>
            <pc:sldMk cId="0" sldId="260"/>
            <ac:spMk id="11" creationId="{00000000-0000-0000-0000-000000000000}"/>
          </ac:spMkLst>
        </pc:spChg>
        <pc:spChg chg="mod">
          <ac:chgData name="Keneth Murillo" userId="d64200f6f6278c4b" providerId="LiveId" clId="{D0C51394-7A5C-4B02-8058-0AA638E3D00F}" dt="2022-08-04T00:00:28.123" v="203" actId="207"/>
          <ac:spMkLst>
            <pc:docMk/>
            <pc:sldMk cId="0" sldId="260"/>
            <ac:spMk id="12" creationId="{00000000-0000-0000-0000-000000000000}"/>
          </ac:spMkLst>
        </pc:spChg>
        <pc:spChg chg="mod">
          <ac:chgData name="Keneth Murillo" userId="d64200f6f6278c4b" providerId="LiveId" clId="{D0C51394-7A5C-4B02-8058-0AA638E3D00F}" dt="2022-08-04T00:00:28.123" v="203" actId="207"/>
          <ac:spMkLst>
            <pc:docMk/>
            <pc:sldMk cId="0" sldId="260"/>
            <ac:spMk id="13" creationId="{00000000-0000-0000-0000-000000000000}"/>
          </ac:spMkLst>
        </pc:spChg>
        <pc:spChg chg="mod">
          <ac:chgData name="Keneth Murillo" userId="d64200f6f6278c4b" providerId="LiveId" clId="{D0C51394-7A5C-4B02-8058-0AA638E3D00F}" dt="2022-08-04T00:00:28.123" v="203" actId="207"/>
          <ac:spMkLst>
            <pc:docMk/>
            <pc:sldMk cId="0" sldId="260"/>
            <ac:spMk id="15" creationId="{00000000-0000-0000-0000-000000000000}"/>
          </ac:spMkLst>
        </pc:spChg>
        <pc:spChg chg="mod">
          <ac:chgData name="Keneth Murillo" userId="d64200f6f6278c4b" providerId="LiveId" clId="{D0C51394-7A5C-4B02-8058-0AA638E3D00F}" dt="2022-08-04T00:00:28.123" v="203" actId="207"/>
          <ac:spMkLst>
            <pc:docMk/>
            <pc:sldMk cId="0" sldId="260"/>
            <ac:spMk id="16" creationId="{00000000-0000-0000-0000-000000000000}"/>
          </ac:spMkLst>
        </pc:spChg>
        <pc:spChg chg="mod">
          <ac:chgData name="Keneth Murillo" userId="d64200f6f6278c4b" providerId="LiveId" clId="{D0C51394-7A5C-4B02-8058-0AA638E3D00F}" dt="2022-08-04T00:00:28.123" v="203" actId="207"/>
          <ac:spMkLst>
            <pc:docMk/>
            <pc:sldMk cId="0" sldId="260"/>
            <ac:spMk id="17" creationId="{00000000-0000-0000-0000-000000000000}"/>
          </ac:spMkLst>
        </pc:spChg>
        <pc:grpChg chg="mod">
          <ac:chgData name="Keneth Murillo" userId="d64200f6f6278c4b" providerId="LiveId" clId="{D0C51394-7A5C-4B02-8058-0AA638E3D00F}" dt="2022-08-04T00:00:33.701" v="205" actId="1076"/>
          <ac:grpSpMkLst>
            <pc:docMk/>
            <pc:sldMk cId="0" sldId="260"/>
            <ac:grpSpMk id="14" creationId="{00000000-0000-0000-0000-000000000000}"/>
          </ac:grpSpMkLst>
        </pc:grpChg>
      </pc:sldChg>
      <pc:sldChg chg="modSp add mod">
        <pc:chgData name="Keneth Murillo" userId="d64200f6f6278c4b" providerId="LiveId" clId="{D0C51394-7A5C-4B02-8058-0AA638E3D00F}" dt="2022-08-04T00:00:39.034" v="206" actId="207"/>
        <pc:sldMkLst>
          <pc:docMk/>
          <pc:sldMk cId="0" sldId="261"/>
        </pc:sldMkLst>
        <pc:spChg chg="mod">
          <ac:chgData name="Keneth Murillo" userId="d64200f6f6278c4b" providerId="LiveId" clId="{D0C51394-7A5C-4B02-8058-0AA638E3D00F}" dt="2022-08-04T00:00:39.034" v="206" actId="207"/>
          <ac:spMkLst>
            <pc:docMk/>
            <pc:sldMk cId="0" sldId="261"/>
            <ac:spMk id="2" creationId="{00000000-0000-0000-0000-000000000000}"/>
          </ac:spMkLst>
        </pc:spChg>
        <pc:spChg chg="mod">
          <ac:chgData name="Keneth Murillo" userId="d64200f6f6278c4b" providerId="LiveId" clId="{D0C51394-7A5C-4B02-8058-0AA638E3D00F}" dt="2022-08-04T00:00:39.034" v="206" actId="207"/>
          <ac:spMkLst>
            <pc:docMk/>
            <pc:sldMk cId="0" sldId="261"/>
            <ac:spMk id="3" creationId="{00000000-0000-0000-0000-000000000000}"/>
          </ac:spMkLst>
        </pc:spChg>
        <pc:spChg chg="mod">
          <ac:chgData name="Keneth Murillo" userId="d64200f6f6278c4b" providerId="LiveId" clId="{D0C51394-7A5C-4B02-8058-0AA638E3D00F}" dt="2022-08-04T00:00:39.034" v="206" actId="207"/>
          <ac:spMkLst>
            <pc:docMk/>
            <pc:sldMk cId="0" sldId="261"/>
            <ac:spMk id="4" creationId="{00000000-0000-0000-0000-000000000000}"/>
          </ac:spMkLst>
        </pc:spChg>
        <pc:spChg chg="mod">
          <ac:chgData name="Keneth Murillo" userId="d64200f6f6278c4b" providerId="LiveId" clId="{D0C51394-7A5C-4B02-8058-0AA638E3D00F}" dt="2022-08-04T00:00:39.034" v="206" actId="207"/>
          <ac:spMkLst>
            <pc:docMk/>
            <pc:sldMk cId="0" sldId="261"/>
            <ac:spMk id="5" creationId="{00000000-0000-0000-0000-000000000000}"/>
          </ac:spMkLst>
        </pc:spChg>
        <pc:spChg chg="mod">
          <ac:chgData name="Keneth Murillo" userId="d64200f6f6278c4b" providerId="LiveId" clId="{D0C51394-7A5C-4B02-8058-0AA638E3D00F}" dt="2022-08-04T00:00:39.034" v="206" actId="207"/>
          <ac:spMkLst>
            <pc:docMk/>
            <pc:sldMk cId="0" sldId="261"/>
            <ac:spMk id="6" creationId="{00000000-0000-0000-0000-000000000000}"/>
          </ac:spMkLst>
        </pc:spChg>
        <pc:spChg chg="mod">
          <ac:chgData name="Keneth Murillo" userId="d64200f6f6278c4b" providerId="LiveId" clId="{D0C51394-7A5C-4B02-8058-0AA638E3D00F}" dt="2022-08-04T00:00:39.034" v="206" actId="207"/>
          <ac:spMkLst>
            <pc:docMk/>
            <pc:sldMk cId="0" sldId="261"/>
            <ac:spMk id="7" creationId="{00000000-0000-0000-0000-000000000000}"/>
          </ac:spMkLst>
        </pc:spChg>
        <pc:spChg chg="mod">
          <ac:chgData name="Keneth Murillo" userId="d64200f6f6278c4b" providerId="LiveId" clId="{D0C51394-7A5C-4B02-8058-0AA638E3D00F}" dt="2022-08-04T00:00:39.034" v="206" actId="207"/>
          <ac:spMkLst>
            <pc:docMk/>
            <pc:sldMk cId="0" sldId="261"/>
            <ac:spMk id="8" creationId="{00000000-0000-0000-0000-000000000000}"/>
          </ac:spMkLst>
        </pc:spChg>
        <pc:spChg chg="mod">
          <ac:chgData name="Keneth Murillo" userId="d64200f6f6278c4b" providerId="LiveId" clId="{D0C51394-7A5C-4B02-8058-0AA638E3D00F}" dt="2022-08-04T00:00:39.034" v="206" actId="207"/>
          <ac:spMkLst>
            <pc:docMk/>
            <pc:sldMk cId="0" sldId="261"/>
            <ac:spMk id="9" creationId="{00000000-0000-0000-0000-000000000000}"/>
          </ac:spMkLst>
        </pc:spChg>
        <pc:spChg chg="mod">
          <ac:chgData name="Keneth Murillo" userId="d64200f6f6278c4b" providerId="LiveId" clId="{D0C51394-7A5C-4B02-8058-0AA638E3D00F}" dt="2022-08-04T00:00:39.034" v="206" actId="207"/>
          <ac:spMkLst>
            <pc:docMk/>
            <pc:sldMk cId="0" sldId="261"/>
            <ac:spMk id="10" creationId="{00000000-0000-0000-0000-000000000000}"/>
          </ac:spMkLst>
        </pc:spChg>
        <pc:spChg chg="mod">
          <ac:chgData name="Keneth Murillo" userId="d64200f6f6278c4b" providerId="LiveId" clId="{D0C51394-7A5C-4B02-8058-0AA638E3D00F}" dt="2022-08-04T00:00:39.034" v="206" actId="207"/>
          <ac:spMkLst>
            <pc:docMk/>
            <pc:sldMk cId="0" sldId="261"/>
            <ac:spMk id="11" creationId="{00000000-0000-0000-0000-000000000000}"/>
          </ac:spMkLst>
        </pc:spChg>
        <pc:spChg chg="mod">
          <ac:chgData name="Keneth Murillo" userId="d64200f6f6278c4b" providerId="LiveId" clId="{D0C51394-7A5C-4B02-8058-0AA638E3D00F}" dt="2022-08-04T00:00:39.034" v="206" actId="207"/>
          <ac:spMkLst>
            <pc:docMk/>
            <pc:sldMk cId="0" sldId="261"/>
            <ac:spMk id="12" creationId="{00000000-0000-0000-0000-000000000000}"/>
          </ac:spMkLst>
        </pc:spChg>
        <pc:spChg chg="mod">
          <ac:chgData name="Keneth Murillo" userId="d64200f6f6278c4b" providerId="LiveId" clId="{D0C51394-7A5C-4B02-8058-0AA638E3D00F}" dt="2022-08-04T00:00:39.034" v="206" actId="207"/>
          <ac:spMkLst>
            <pc:docMk/>
            <pc:sldMk cId="0" sldId="261"/>
            <ac:spMk id="13" creationId="{00000000-0000-0000-0000-000000000000}"/>
          </ac:spMkLst>
        </pc:spChg>
        <pc:spChg chg="mod">
          <ac:chgData name="Keneth Murillo" userId="d64200f6f6278c4b" providerId="LiveId" clId="{D0C51394-7A5C-4B02-8058-0AA638E3D00F}" dt="2022-08-04T00:00:39.034" v="206" actId="207"/>
          <ac:spMkLst>
            <pc:docMk/>
            <pc:sldMk cId="0" sldId="261"/>
            <ac:spMk id="14" creationId="{00000000-0000-0000-0000-000000000000}"/>
          </ac:spMkLst>
        </pc:spChg>
        <pc:spChg chg="mod">
          <ac:chgData name="Keneth Murillo" userId="d64200f6f6278c4b" providerId="LiveId" clId="{D0C51394-7A5C-4B02-8058-0AA638E3D00F}" dt="2022-08-04T00:00:39.034" v="206" actId="207"/>
          <ac:spMkLst>
            <pc:docMk/>
            <pc:sldMk cId="0" sldId="261"/>
            <ac:spMk id="15" creationId="{00000000-0000-0000-0000-000000000000}"/>
          </ac:spMkLst>
        </pc:spChg>
        <pc:spChg chg="mod">
          <ac:chgData name="Keneth Murillo" userId="d64200f6f6278c4b" providerId="LiveId" clId="{D0C51394-7A5C-4B02-8058-0AA638E3D00F}" dt="2022-08-04T00:00:39.034" v="206" actId="207"/>
          <ac:spMkLst>
            <pc:docMk/>
            <pc:sldMk cId="0" sldId="261"/>
            <ac:spMk id="17" creationId="{00000000-0000-0000-0000-000000000000}"/>
          </ac:spMkLst>
        </pc:spChg>
        <pc:spChg chg="mod">
          <ac:chgData name="Keneth Murillo" userId="d64200f6f6278c4b" providerId="LiveId" clId="{D0C51394-7A5C-4B02-8058-0AA638E3D00F}" dt="2022-08-04T00:00:39.034" v="206" actId="207"/>
          <ac:spMkLst>
            <pc:docMk/>
            <pc:sldMk cId="0" sldId="261"/>
            <ac:spMk id="18" creationId="{00000000-0000-0000-0000-000000000000}"/>
          </ac:spMkLst>
        </pc:spChg>
        <pc:spChg chg="mod">
          <ac:chgData name="Keneth Murillo" userId="d64200f6f6278c4b" providerId="LiveId" clId="{D0C51394-7A5C-4B02-8058-0AA638E3D00F}" dt="2022-08-04T00:00:39.034" v="206" actId="207"/>
          <ac:spMkLst>
            <pc:docMk/>
            <pc:sldMk cId="0" sldId="261"/>
            <ac:spMk id="19" creationId="{00000000-0000-0000-0000-000000000000}"/>
          </ac:spMkLst>
        </pc:spChg>
        <pc:spChg chg="mod">
          <ac:chgData name="Keneth Murillo" userId="d64200f6f6278c4b" providerId="LiveId" clId="{D0C51394-7A5C-4B02-8058-0AA638E3D00F}" dt="2022-08-04T00:00:39.034" v="206" actId="207"/>
          <ac:spMkLst>
            <pc:docMk/>
            <pc:sldMk cId="0" sldId="261"/>
            <ac:spMk id="20" creationId="{00000000-0000-0000-0000-000000000000}"/>
          </ac:spMkLst>
        </pc:spChg>
        <pc:spChg chg="mod">
          <ac:chgData name="Keneth Murillo" userId="d64200f6f6278c4b" providerId="LiveId" clId="{D0C51394-7A5C-4B02-8058-0AA638E3D00F}" dt="2022-08-04T00:00:39.034" v="206" actId="207"/>
          <ac:spMkLst>
            <pc:docMk/>
            <pc:sldMk cId="0" sldId="261"/>
            <ac:spMk id="21" creationId="{00000000-0000-0000-0000-000000000000}"/>
          </ac:spMkLst>
        </pc:spChg>
        <pc:spChg chg="mod">
          <ac:chgData name="Keneth Murillo" userId="d64200f6f6278c4b" providerId="LiveId" clId="{D0C51394-7A5C-4B02-8058-0AA638E3D00F}" dt="2022-08-04T00:00:39.034" v="206" actId="207"/>
          <ac:spMkLst>
            <pc:docMk/>
            <pc:sldMk cId="0" sldId="261"/>
            <ac:spMk id="23" creationId="{00000000-0000-0000-0000-000000000000}"/>
          </ac:spMkLst>
        </pc:spChg>
        <pc:spChg chg="mod">
          <ac:chgData name="Keneth Murillo" userId="d64200f6f6278c4b" providerId="LiveId" clId="{D0C51394-7A5C-4B02-8058-0AA638E3D00F}" dt="2022-08-04T00:00:39.034" v="206" actId="207"/>
          <ac:spMkLst>
            <pc:docMk/>
            <pc:sldMk cId="0" sldId="261"/>
            <ac:spMk id="24" creationId="{00000000-0000-0000-0000-000000000000}"/>
          </ac:spMkLst>
        </pc:spChg>
        <pc:spChg chg="mod">
          <ac:chgData name="Keneth Murillo" userId="d64200f6f6278c4b" providerId="LiveId" clId="{D0C51394-7A5C-4B02-8058-0AA638E3D00F}" dt="2022-08-04T00:00:39.034" v="206" actId="207"/>
          <ac:spMkLst>
            <pc:docMk/>
            <pc:sldMk cId="0" sldId="261"/>
            <ac:spMk id="25" creationId="{00000000-0000-0000-0000-000000000000}"/>
          </ac:spMkLst>
        </pc:spChg>
      </pc:sldChg>
      <pc:sldChg chg="modSp add mod">
        <pc:chgData name="Keneth Murillo" userId="d64200f6f6278c4b" providerId="LiveId" clId="{D0C51394-7A5C-4B02-8058-0AA638E3D00F}" dt="2022-08-04T00:01:36.723" v="207" actId="207"/>
        <pc:sldMkLst>
          <pc:docMk/>
          <pc:sldMk cId="0" sldId="262"/>
        </pc:sldMkLst>
        <pc:spChg chg="mod">
          <ac:chgData name="Keneth Murillo" userId="d64200f6f6278c4b" providerId="LiveId" clId="{D0C51394-7A5C-4B02-8058-0AA638E3D00F}" dt="2022-08-04T00:01:36.723" v="207" actId="207"/>
          <ac:spMkLst>
            <pc:docMk/>
            <pc:sldMk cId="0" sldId="262"/>
            <ac:spMk id="5" creationId="{00000000-0000-0000-0000-000000000000}"/>
          </ac:spMkLst>
        </pc:spChg>
        <pc:spChg chg="mod">
          <ac:chgData name="Keneth Murillo" userId="d64200f6f6278c4b" providerId="LiveId" clId="{D0C51394-7A5C-4B02-8058-0AA638E3D00F}" dt="2022-08-04T00:01:36.723" v="207" actId="207"/>
          <ac:spMkLst>
            <pc:docMk/>
            <pc:sldMk cId="0" sldId="262"/>
            <ac:spMk id="7" creationId="{00000000-0000-0000-0000-000000000000}"/>
          </ac:spMkLst>
        </pc:spChg>
        <pc:spChg chg="mod">
          <ac:chgData name="Keneth Murillo" userId="d64200f6f6278c4b" providerId="LiveId" clId="{D0C51394-7A5C-4B02-8058-0AA638E3D00F}" dt="2022-08-04T00:01:36.723" v="207" actId="207"/>
          <ac:spMkLst>
            <pc:docMk/>
            <pc:sldMk cId="0" sldId="262"/>
            <ac:spMk id="10" creationId="{00000000-0000-0000-0000-000000000000}"/>
          </ac:spMkLst>
        </pc:spChg>
        <pc:spChg chg="mod">
          <ac:chgData name="Keneth Murillo" userId="d64200f6f6278c4b" providerId="LiveId" clId="{D0C51394-7A5C-4B02-8058-0AA638E3D00F}" dt="2022-08-04T00:01:36.723" v="207" actId="207"/>
          <ac:spMkLst>
            <pc:docMk/>
            <pc:sldMk cId="0" sldId="262"/>
            <ac:spMk id="13" creationId="{00000000-0000-0000-0000-000000000000}"/>
          </ac:spMkLst>
        </pc:spChg>
      </pc:sldChg>
      <pc:sldChg chg="modSp add mod">
        <pc:chgData name="Keneth Murillo" userId="d64200f6f6278c4b" providerId="LiveId" clId="{D0C51394-7A5C-4B02-8058-0AA638E3D00F}" dt="2022-08-04T00:01:44.741" v="208" actId="207"/>
        <pc:sldMkLst>
          <pc:docMk/>
          <pc:sldMk cId="0" sldId="263"/>
        </pc:sldMkLst>
        <pc:spChg chg="mod">
          <ac:chgData name="Keneth Murillo" userId="d64200f6f6278c4b" providerId="LiveId" clId="{D0C51394-7A5C-4B02-8058-0AA638E3D00F}" dt="2022-08-04T00:01:44.741" v="208" actId="207"/>
          <ac:spMkLst>
            <pc:docMk/>
            <pc:sldMk cId="0" sldId="263"/>
            <ac:spMk id="3" creationId="{00000000-0000-0000-0000-000000000000}"/>
          </ac:spMkLst>
        </pc:spChg>
        <pc:spChg chg="mod">
          <ac:chgData name="Keneth Murillo" userId="d64200f6f6278c4b" providerId="LiveId" clId="{D0C51394-7A5C-4B02-8058-0AA638E3D00F}" dt="2022-08-04T00:01:44.741" v="208" actId="207"/>
          <ac:spMkLst>
            <pc:docMk/>
            <pc:sldMk cId="0" sldId="263"/>
            <ac:spMk id="4" creationId="{00000000-0000-0000-0000-000000000000}"/>
          </ac:spMkLst>
        </pc:spChg>
        <pc:spChg chg="mod">
          <ac:chgData name="Keneth Murillo" userId="d64200f6f6278c4b" providerId="LiveId" clId="{D0C51394-7A5C-4B02-8058-0AA638E3D00F}" dt="2022-08-04T00:01:44.741" v="208" actId="207"/>
          <ac:spMkLst>
            <pc:docMk/>
            <pc:sldMk cId="0" sldId="263"/>
            <ac:spMk id="5" creationId="{00000000-0000-0000-0000-000000000000}"/>
          </ac:spMkLst>
        </pc:spChg>
        <pc:spChg chg="mod">
          <ac:chgData name="Keneth Murillo" userId="d64200f6f6278c4b" providerId="LiveId" clId="{D0C51394-7A5C-4B02-8058-0AA638E3D00F}" dt="2022-08-04T00:01:44.741" v="208" actId="207"/>
          <ac:spMkLst>
            <pc:docMk/>
            <pc:sldMk cId="0" sldId="263"/>
            <ac:spMk id="6" creationId="{00000000-0000-0000-0000-000000000000}"/>
          </ac:spMkLst>
        </pc:spChg>
        <pc:spChg chg="mod">
          <ac:chgData name="Keneth Murillo" userId="d64200f6f6278c4b" providerId="LiveId" clId="{D0C51394-7A5C-4B02-8058-0AA638E3D00F}" dt="2022-08-04T00:01:44.741" v="208" actId="207"/>
          <ac:spMkLst>
            <pc:docMk/>
            <pc:sldMk cId="0" sldId="263"/>
            <ac:spMk id="8" creationId="{00000000-0000-0000-0000-000000000000}"/>
          </ac:spMkLst>
        </pc:spChg>
        <pc:spChg chg="mod">
          <ac:chgData name="Keneth Murillo" userId="d64200f6f6278c4b" providerId="LiveId" clId="{D0C51394-7A5C-4B02-8058-0AA638E3D00F}" dt="2022-08-04T00:01:44.741" v="208" actId="207"/>
          <ac:spMkLst>
            <pc:docMk/>
            <pc:sldMk cId="0" sldId="263"/>
            <ac:spMk id="9" creationId="{00000000-0000-0000-0000-000000000000}"/>
          </ac:spMkLst>
        </pc:spChg>
      </pc:sldChg>
      <pc:sldChg chg="modSp add mod">
        <pc:chgData name="Keneth Murillo" userId="d64200f6f6278c4b" providerId="LiveId" clId="{D0C51394-7A5C-4B02-8058-0AA638E3D00F}" dt="2022-08-04T00:01:48.757" v="209" actId="207"/>
        <pc:sldMkLst>
          <pc:docMk/>
          <pc:sldMk cId="0" sldId="264"/>
        </pc:sldMkLst>
        <pc:spChg chg="mod">
          <ac:chgData name="Keneth Murillo" userId="d64200f6f6278c4b" providerId="LiveId" clId="{D0C51394-7A5C-4B02-8058-0AA638E3D00F}" dt="2022-08-04T00:01:48.757" v="209" actId="207"/>
          <ac:spMkLst>
            <pc:docMk/>
            <pc:sldMk cId="0" sldId="264"/>
            <ac:spMk id="2" creationId="{00000000-0000-0000-0000-000000000000}"/>
          </ac:spMkLst>
        </pc:spChg>
        <pc:spChg chg="mod">
          <ac:chgData name="Keneth Murillo" userId="d64200f6f6278c4b" providerId="LiveId" clId="{D0C51394-7A5C-4B02-8058-0AA638E3D00F}" dt="2022-08-04T00:01:48.757" v="209" actId="207"/>
          <ac:spMkLst>
            <pc:docMk/>
            <pc:sldMk cId="0" sldId="264"/>
            <ac:spMk id="4" creationId="{00000000-0000-0000-0000-000000000000}"/>
          </ac:spMkLst>
        </pc:spChg>
        <pc:spChg chg="mod">
          <ac:chgData name="Keneth Murillo" userId="d64200f6f6278c4b" providerId="LiveId" clId="{D0C51394-7A5C-4B02-8058-0AA638E3D00F}" dt="2022-08-04T00:01:48.757" v="209" actId="207"/>
          <ac:spMkLst>
            <pc:docMk/>
            <pc:sldMk cId="0" sldId="264"/>
            <ac:spMk id="5" creationId="{00000000-0000-0000-0000-000000000000}"/>
          </ac:spMkLst>
        </pc:spChg>
      </pc:sldChg>
      <pc:sldChg chg="modSp add mod">
        <pc:chgData name="Keneth Murillo" userId="d64200f6f6278c4b" providerId="LiveId" clId="{D0C51394-7A5C-4B02-8058-0AA638E3D00F}" dt="2022-08-04T00:01:54.785" v="210" actId="207"/>
        <pc:sldMkLst>
          <pc:docMk/>
          <pc:sldMk cId="0" sldId="265"/>
        </pc:sldMkLst>
        <pc:spChg chg="mod">
          <ac:chgData name="Keneth Murillo" userId="d64200f6f6278c4b" providerId="LiveId" clId="{D0C51394-7A5C-4B02-8058-0AA638E3D00F}" dt="2022-08-04T00:01:54.785" v="210" actId="207"/>
          <ac:spMkLst>
            <pc:docMk/>
            <pc:sldMk cId="0" sldId="265"/>
            <ac:spMk id="34" creationId="{00000000-0000-0000-0000-000000000000}"/>
          </ac:spMkLst>
        </pc:spChg>
        <pc:spChg chg="mod">
          <ac:chgData name="Keneth Murillo" userId="d64200f6f6278c4b" providerId="LiveId" clId="{D0C51394-7A5C-4B02-8058-0AA638E3D00F}" dt="2022-08-04T00:01:54.785" v="210" actId="207"/>
          <ac:spMkLst>
            <pc:docMk/>
            <pc:sldMk cId="0" sldId="265"/>
            <ac:spMk id="35" creationId="{00000000-0000-0000-0000-000000000000}"/>
          </ac:spMkLst>
        </pc:spChg>
      </pc:sldChg>
      <pc:sldChg chg="modSp add mod">
        <pc:chgData name="Keneth Murillo" userId="d64200f6f6278c4b" providerId="LiveId" clId="{D0C51394-7A5C-4B02-8058-0AA638E3D00F}" dt="2022-08-04T00:02:00.132" v="211" actId="207"/>
        <pc:sldMkLst>
          <pc:docMk/>
          <pc:sldMk cId="0" sldId="266"/>
        </pc:sldMkLst>
        <pc:spChg chg="mod">
          <ac:chgData name="Keneth Murillo" userId="d64200f6f6278c4b" providerId="LiveId" clId="{D0C51394-7A5C-4B02-8058-0AA638E3D00F}" dt="2022-08-04T00:02:00.132" v="211" actId="207"/>
          <ac:spMkLst>
            <pc:docMk/>
            <pc:sldMk cId="0" sldId="266"/>
            <ac:spMk id="34" creationId="{00000000-0000-0000-0000-000000000000}"/>
          </ac:spMkLst>
        </pc:spChg>
        <pc:spChg chg="mod">
          <ac:chgData name="Keneth Murillo" userId="d64200f6f6278c4b" providerId="LiveId" clId="{D0C51394-7A5C-4B02-8058-0AA638E3D00F}" dt="2022-08-04T00:02:00.132" v="211" actId="207"/>
          <ac:spMkLst>
            <pc:docMk/>
            <pc:sldMk cId="0" sldId="266"/>
            <ac:spMk id="35" creationId="{00000000-0000-0000-0000-000000000000}"/>
          </ac:spMkLst>
        </pc:spChg>
      </pc:sldChg>
      <pc:sldChg chg="modSp add mod">
        <pc:chgData name="Keneth Murillo" userId="d64200f6f6278c4b" providerId="LiveId" clId="{D0C51394-7A5C-4B02-8058-0AA638E3D00F}" dt="2022-08-04T00:02:06.822" v="212" actId="207"/>
        <pc:sldMkLst>
          <pc:docMk/>
          <pc:sldMk cId="0" sldId="267"/>
        </pc:sldMkLst>
        <pc:spChg chg="mod">
          <ac:chgData name="Keneth Murillo" userId="d64200f6f6278c4b" providerId="LiveId" clId="{D0C51394-7A5C-4B02-8058-0AA638E3D00F}" dt="2022-08-04T00:02:06.822" v="212" actId="207"/>
          <ac:spMkLst>
            <pc:docMk/>
            <pc:sldMk cId="0" sldId="267"/>
            <ac:spMk id="34" creationId="{00000000-0000-0000-0000-000000000000}"/>
          </ac:spMkLst>
        </pc:spChg>
        <pc:spChg chg="mod">
          <ac:chgData name="Keneth Murillo" userId="d64200f6f6278c4b" providerId="LiveId" clId="{D0C51394-7A5C-4B02-8058-0AA638E3D00F}" dt="2022-08-04T00:02:06.822" v="212" actId="207"/>
          <ac:spMkLst>
            <pc:docMk/>
            <pc:sldMk cId="0" sldId="267"/>
            <ac:spMk id="36" creationId="{00000000-0000-0000-0000-000000000000}"/>
          </ac:spMkLst>
        </pc:spChg>
      </pc:sldChg>
      <pc:sldChg chg="modSp add mod">
        <pc:chgData name="Keneth Murillo" userId="d64200f6f6278c4b" providerId="LiveId" clId="{D0C51394-7A5C-4B02-8058-0AA638E3D00F}" dt="2022-08-04T00:02:10.949" v="213" actId="207"/>
        <pc:sldMkLst>
          <pc:docMk/>
          <pc:sldMk cId="0" sldId="268"/>
        </pc:sldMkLst>
        <pc:spChg chg="mod">
          <ac:chgData name="Keneth Murillo" userId="d64200f6f6278c4b" providerId="LiveId" clId="{D0C51394-7A5C-4B02-8058-0AA638E3D00F}" dt="2022-08-04T00:02:10.949" v="213" actId="207"/>
          <ac:spMkLst>
            <pc:docMk/>
            <pc:sldMk cId="0" sldId="268"/>
            <ac:spMk id="34" creationId="{00000000-0000-0000-0000-000000000000}"/>
          </ac:spMkLst>
        </pc:spChg>
        <pc:spChg chg="mod">
          <ac:chgData name="Keneth Murillo" userId="d64200f6f6278c4b" providerId="LiveId" clId="{D0C51394-7A5C-4B02-8058-0AA638E3D00F}" dt="2022-08-04T00:02:10.949" v="213" actId="207"/>
          <ac:spMkLst>
            <pc:docMk/>
            <pc:sldMk cId="0" sldId="268"/>
            <ac:spMk id="39" creationId="{00000000-0000-0000-0000-000000000000}"/>
          </ac:spMkLst>
        </pc:spChg>
      </pc:sldChg>
      <pc:sldChg chg="modSp add mod">
        <pc:chgData name="Keneth Murillo" userId="d64200f6f6278c4b" providerId="LiveId" clId="{D0C51394-7A5C-4B02-8058-0AA638E3D00F}" dt="2022-08-04T00:02:16.160" v="214" actId="207"/>
        <pc:sldMkLst>
          <pc:docMk/>
          <pc:sldMk cId="0" sldId="269"/>
        </pc:sldMkLst>
        <pc:spChg chg="mod">
          <ac:chgData name="Keneth Murillo" userId="d64200f6f6278c4b" providerId="LiveId" clId="{D0C51394-7A5C-4B02-8058-0AA638E3D00F}" dt="2022-08-04T00:02:16.160" v="214" actId="207"/>
          <ac:spMkLst>
            <pc:docMk/>
            <pc:sldMk cId="0" sldId="269"/>
            <ac:spMk id="34" creationId="{00000000-0000-0000-0000-000000000000}"/>
          </ac:spMkLst>
        </pc:spChg>
        <pc:spChg chg="mod">
          <ac:chgData name="Keneth Murillo" userId="d64200f6f6278c4b" providerId="LiveId" clId="{D0C51394-7A5C-4B02-8058-0AA638E3D00F}" dt="2022-08-04T00:02:16.160" v="214" actId="207"/>
          <ac:spMkLst>
            <pc:docMk/>
            <pc:sldMk cId="0" sldId="269"/>
            <ac:spMk id="37" creationId="{00000000-0000-0000-0000-000000000000}"/>
          </ac:spMkLst>
        </pc:spChg>
      </pc:sldChg>
      <pc:sldChg chg="modSp add mod">
        <pc:chgData name="Keneth Murillo" userId="d64200f6f6278c4b" providerId="LiveId" clId="{D0C51394-7A5C-4B02-8058-0AA638E3D00F}" dt="2022-08-04T00:02:23.176" v="215" actId="207"/>
        <pc:sldMkLst>
          <pc:docMk/>
          <pc:sldMk cId="0" sldId="270"/>
        </pc:sldMkLst>
        <pc:spChg chg="mod">
          <ac:chgData name="Keneth Murillo" userId="d64200f6f6278c4b" providerId="LiveId" clId="{D0C51394-7A5C-4B02-8058-0AA638E3D00F}" dt="2022-08-03T23:56:41.918" v="182" actId="207"/>
          <ac:spMkLst>
            <pc:docMk/>
            <pc:sldMk cId="0" sldId="270"/>
            <ac:spMk id="3" creationId="{00000000-0000-0000-0000-000000000000}"/>
          </ac:spMkLst>
        </pc:spChg>
        <pc:spChg chg="mod">
          <ac:chgData name="Keneth Murillo" userId="d64200f6f6278c4b" providerId="LiveId" clId="{D0C51394-7A5C-4B02-8058-0AA638E3D00F}" dt="2022-08-03T23:56:41.918" v="182" actId="207"/>
          <ac:spMkLst>
            <pc:docMk/>
            <pc:sldMk cId="0" sldId="270"/>
            <ac:spMk id="4" creationId="{00000000-0000-0000-0000-000000000000}"/>
          </ac:spMkLst>
        </pc:spChg>
        <pc:spChg chg="mod">
          <ac:chgData name="Keneth Murillo" userId="d64200f6f6278c4b" providerId="LiveId" clId="{D0C51394-7A5C-4B02-8058-0AA638E3D00F}" dt="2022-08-04T00:02:23.176" v="215" actId="207"/>
          <ac:spMkLst>
            <pc:docMk/>
            <pc:sldMk cId="0" sldId="270"/>
            <ac:spMk id="5" creationId="{00000000-0000-0000-0000-000000000000}"/>
          </ac:spMkLst>
        </pc:spChg>
        <pc:spChg chg="mod">
          <ac:chgData name="Keneth Murillo" userId="d64200f6f6278c4b" providerId="LiveId" clId="{D0C51394-7A5C-4B02-8058-0AA638E3D00F}" dt="2022-08-04T00:02:23.176" v="215" actId="207"/>
          <ac:spMkLst>
            <pc:docMk/>
            <pc:sldMk cId="0" sldId="270"/>
            <ac:spMk id="6" creationId="{00000000-0000-0000-0000-000000000000}"/>
          </ac:spMkLst>
        </pc:spChg>
        <pc:spChg chg="mod">
          <ac:chgData name="Keneth Murillo" userId="d64200f6f6278c4b" providerId="LiveId" clId="{D0C51394-7A5C-4B02-8058-0AA638E3D00F}" dt="2022-08-04T00:02:23.176" v="215" actId="207"/>
          <ac:spMkLst>
            <pc:docMk/>
            <pc:sldMk cId="0" sldId="270"/>
            <ac:spMk id="8" creationId="{00000000-0000-0000-0000-000000000000}"/>
          </ac:spMkLst>
        </pc:spChg>
        <pc:spChg chg="mod">
          <ac:chgData name="Keneth Murillo" userId="d64200f6f6278c4b" providerId="LiveId" clId="{D0C51394-7A5C-4B02-8058-0AA638E3D00F}" dt="2022-08-04T00:02:23.176" v="215" actId="207"/>
          <ac:spMkLst>
            <pc:docMk/>
            <pc:sldMk cId="0" sldId="270"/>
            <ac:spMk id="9" creationId="{00000000-0000-0000-0000-000000000000}"/>
          </ac:spMkLst>
        </pc:spChg>
      </pc:sldChg>
      <pc:sldChg chg="modSp add mod">
        <pc:chgData name="Keneth Murillo" userId="d64200f6f6278c4b" providerId="LiveId" clId="{D0C51394-7A5C-4B02-8058-0AA638E3D00F}" dt="2022-08-04T00:02:27.611" v="216" actId="207"/>
        <pc:sldMkLst>
          <pc:docMk/>
          <pc:sldMk cId="0" sldId="271"/>
        </pc:sldMkLst>
        <pc:spChg chg="mod">
          <ac:chgData name="Keneth Murillo" userId="d64200f6f6278c4b" providerId="LiveId" clId="{D0C51394-7A5C-4B02-8058-0AA638E3D00F}" dt="2022-08-04T00:02:27.611" v="216" actId="207"/>
          <ac:spMkLst>
            <pc:docMk/>
            <pc:sldMk cId="0" sldId="271"/>
            <ac:spMk id="2" creationId="{00000000-0000-0000-0000-000000000000}"/>
          </ac:spMkLst>
        </pc:spChg>
        <pc:spChg chg="mod">
          <ac:chgData name="Keneth Murillo" userId="d64200f6f6278c4b" providerId="LiveId" clId="{D0C51394-7A5C-4B02-8058-0AA638E3D00F}" dt="2022-08-04T00:02:27.611" v="216" actId="207"/>
          <ac:spMkLst>
            <pc:docMk/>
            <pc:sldMk cId="0" sldId="271"/>
            <ac:spMk id="3" creationId="{00000000-0000-0000-0000-000000000000}"/>
          </ac:spMkLst>
        </pc:spChg>
        <pc:spChg chg="mod">
          <ac:chgData name="Keneth Murillo" userId="d64200f6f6278c4b" providerId="LiveId" clId="{D0C51394-7A5C-4B02-8058-0AA638E3D00F}" dt="2022-08-04T00:02:27.611" v="216" actId="207"/>
          <ac:spMkLst>
            <pc:docMk/>
            <pc:sldMk cId="0" sldId="271"/>
            <ac:spMk id="4" creationId="{00000000-0000-0000-0000-000000000000}"/>
          </ac:spMkLst>
        </pc:spChg>
        <pc:spChg chg="mod">
          <ac:chgData name="Keneth Murillo" userId="d64200f6f6278c4b" providerId="LiveId" clId="{D0C51394-7A5C-4B02-8058-0AA638E3D00F}" dt="2022-08-04T00:02:27.611" v="216" actId="207"/>
          <ac:spMkLst>
            <pc:docMk/>
            <pc:sldMk cId="0" sldId="271"/>
            <ac:spMk id="5" creationId="{00000000-0000-0000-0000-000000000000}"/>
          </ac:spMkLst>
        </pc:spChg>
        <pc:spChg chg="mod">
          <ac:chgData name="Keneth Murillo" userId="d64200f6f6278c4b" providerId="LiveId" clId="{D0C51394-7A5C-4B02-8058-0AA638E3D00F}" dt="2022-08-04T00:02:27.611" v="216" actId="207"/>
          <ac:spMkLst>
            <pc:docMk/>
            <pc:sldMk cId="0" sldId="271"/>
            <ac:spMk id="6" creationId="{00000000-0000-0000-0000-000000000000}"/>
          </ac:spMkLst>
        </pc:spChg>
        <pc:spChg chg="mod">
          <ac:chgData name="Keneth Murillo" userId="d64200f6f6278c4b" providerId="LiveId" clId="{D0C51394-7A5C-4B02-8058-0AA638E3D00F}" dt="2022-08-04T00:02:27.611" v="216" actId="207"/>
          <ac:spMkLst>
            <pc:docMk/>
            <pc:sldMk cId="0" sldId="271"/>
            <ac:spMk id="7" creationId="{00000000-0000-0000-0000-000000000000}"/>
          </ac:spMkLst>
        </pc:spChg>
        <pc:spChg chg="mod">
          <ac:chgData name="Keneth Murillo" userId="d64200f6f6278c4b" providerId="LiveId" clId="{D0C51394-7A5C-4B02-8058-0AA638E3D00F}" dt="2022-08-04T00:02:27.611" v="216" actId="207"/>
          <ac:spMkLst>
            <pc:docMk/>
            <pc:sldMk cId="0" sldId="271"/>
            <ac:spMk id="8" creationId="{00000000-0000-0000-0000-000000000000}"/>
          </ac:spMkLst>
        </pc:spChg>
        <pc:spChg chg="mod">
          <ac:chgData name="Keneth Murillo" userId="d64200f6f6278c4b" providerId="LiveId" clId="{D0C51394-7A5C-4B02-8058-0AA638E3D00F}" dt="2022-08-04T00:02:27.611" v="216" actId="207"/>
          <ac:spMkLst>
            <pc:docMk/>
            <pc:sldMk cId="0" sldId="271"/>
            <ac:spMk id="9" creationId="{00000000-0000-0000-0000-000000000000}"/>
          </ac:spMkLst>
        </pc:spChg>
        <pc:spChg chg="mod">
          <ac:chgData name="Keneth Murillo" userId="d64200f6f6278c4b" providerId="LiveId" clId="{D0C51394-7A5C-4B02-8058-0AA638E3D00F}" dt="2022-08-04T00:02:27.611" v="216" actId="207"/>
          <ac:spMkLst>
            <pc:docMk/>
            <pc:sldMk cId="0" sldId="271"/>
            <ac:spMk id="10" creationId="{00000000-0000-0000-0000-000000000000}"/>
          </ac:spMkLst>
        </pc:spChg>
        <pc:spChg chg="mod">
          <ac:chgData name="Keneth Murillo" userId="d64200f6f6278c4b" providerId="LiveId" clId="{D0C51394-7A5C-4B02-8058-0AA638E3D00F}" dt="2022-08-04T00:02:27.611" v="216" actId="207"/>
          <ac:spMkLst>
            <pc:docMk/>
            <pc:sldMk cId="0" sldId="271"/>
            <ac:spMk id="11" creationId="{00000000-0000-0000-0000-000000000000}"/>
          </ac:spMkLst>
        </pc:spChg>
        <pc:spChg chg="mod">
          <ac:chgData name="Keneth Murillo" userId="d64200f6f6278c4b" providerId="LiveId" clId="{D0C51394-7A5C-4B02-8058-0AA638E3D00F}" dt="2022-08-04T00:02:27.611" v="216" actId="207"/>
          <ac:spMkLst>
            <pc:docMk/>
            <pc:sldMk cId="0" sldId="271"/>
            <ac:spMk id="12" creationId="{00000000-0000-0000-0000-000000000000}"/>
          </ac:spMkLst>
        </pc:spChg>
        <pc:spChg chg="mod">
          <ac:chgData name="Keneth Murillo" userId="d64200f6f6278c4b" providerId="LiveId" clId="{D0C51394-7A5C-4B02-8058-0AA638E3D00F}" dt="2022-08-04T00:02:27.611" v="216" actId="207"/>
          <ac:spMkLst>
            <pc:docMk/>
            <pc:sldMk cId="0" sldId="271"/>
            <ac:spMk id="13" creationId="{00000000-0000-0000-0000-000000000000}"/>
          </ac:spMkLst>
        </pc:spChg>
        <pc:spChg chg="mod">
          <ac:chgData name="Keneth Murillo" userId="d64200f6f6278c4b" providerId="LiveId" clId="{D0C51394-7A5C-4B02-8058-0AA638E3D00F}" dt="2022-08-04T00:02:27.611" v="216" actId="207"/>
          <ac:spMkLst>
            <pc:docMk/>
            <pc:sldMk cId="0" sldId="271"/>
            <ac:spMk id="14" creationId="{00000000-0000-0000-0000-000000000000}"/>
          </ac:spMkLst>
        </pc:spChg>
        <pc:spChg chg="mod">
          <ac:chgData name="Keneth Murillo" userId="d64200f6f6278c4b" providerId="LiveId" clId="{D0C51394-7A5C-4B02-8058-0AA638E3D00F}" dt="2022-08-04T00:02:27.611" v="216" actId="207"/>
          <ac:spMkLst>
            <pc:docMk/>
            <pc:sldMk cId="0" sldId="271"/>
            <ac:spMk id="15" creationId="{00000000-0000-0000-0000-000000000000}"/>
          </ac:spMkLst>
        </pc:spChg>
        <pc:spChg chg="mod">
          <ac:chgData name="Keneth Murillo" userId="d64200f6f6278c4b" providerId="LiveId" clId="{D0C51394-7A5C-4B02-8058-0AA638E3D00F}" dt="2022-08-04T00:02:27.611" v="216" actId="207"/>
          <ac:spMkLst>
            <pc:docMk/>
            <pc:sldMk cId="0" sldId="271"/>
            <ac:spMk id="16" creationId="{00000000-0000-0000-0000-000000000000}"/>
          </ac:spMkLst>
        </pc:spChg>
        <pc:spChg chg="mod">
          <ac:chgData name="Keneth Murillo" userId="d64200f6f6278c4b" providerId="LiveId" clId="{D0C51394-7A5C-4B02-8058-0AA638E3D00F}" dt="2022-08-04T00:02:27.611" v="216" actId="207"/>
          <ac:spMkLst>
            <pc:docMk/>
            <pc:sldMk cId="0" sldId="271"/>
            <ac:spMk id="17" creationId="{00000000-0000-0000-0000-000000000000}"/>
          </ac:spMkLst>
        </pc:spChg>
        <pc:spChg chg="mod">
          <ac:chgData name="Keneth Murillo" userId="d64200f6f6278c4b" providerId="LiveId" clId="{D0C51394-7A5C-4B02-8058-0AA638E3D00F}" dt="2022-08-04T00:02:27.611" v="216" actId="207"/>
          <ac:spMkLst>
            <pc:docMk/>
            <pc:sldMk cId="0" sldId="271"/>
            <ac:spMk id="18" creationId="{00000000-0000-0000-0000-000000000000}"/>
          </ac:spMkLst>
        </pc:spChg>
        <pc:spChg chg="mod">
          <ac:chgData name="Keneth Murillo" userId="d64200f6f6278c4b" providerId="LiveId" clId="{D0C51394-7A5C-4B02-8058-0AA638E3D00F}" dt="2022-08-04T00:02:27.611" v="216" actId="207"/>
          <ac:spMkLst>
            <pc:docMk/>
            <pc:sldMk cId="0" sldId="271"/>
            <ac:spMk id="19" creationId="{00000000-0000-0000-0000-000000000000}"/>
          </ac:spMkLst>
        </pc:spChg>
        <pc:spChg chg="mod">
          <ac:chgData name="Keneth Murillo" userId="d64200f6f6278c4b" providerId="LiveId" clId="{D0C51394-7A5C-4B02-8058-0AA638E3D00F}" dt="2022-08-04T00:02:27.611" v="216" actId="207"/>
          <ac:spMkLst>
            <pc:docMk/>
            <pc:sldMk cId="0" sldId="271"/>
            <ac:spMk id="20" creationId="{00000000-0000-0000-0000-000000000000}"/>
          </ac:spMkLst>
        </pc:spChg>
        <pc:spChg chg="mod">
          <ac:chgData name="Keneth Murillo" userId="d64200f6f6278c4b" providerId="LiveId" clId="{D0C51394-7A5C-4B02-8058-0AA638E3D00F}" dt="2022-08-04T00:02:27.611" v="216" actId="207"/>
          <ac:spMkLst>
            <pc:docMk/>
            <pc:sldMk cId="0" sldId="271"/>
            <ac:spMk id="21" creationId="{00000000-0000-0000-0000-000000000000}"/>
          </ac:spMkLst>
        </pc:spChg>
        <pc:spChg chg="mod">
          <ac:chgData name="Keneth Murillo" userId="d64200f6f6278c4b" providerId="LiveId" clId="{D0C51394-7A5C-4B02-8058-0AA638E3D00F}" dt="2022-08-03T23:56:37.079" v="181" actId="207"/>
          <ac:spMkLst>
            <pc:docMk/>
            <pc:sldMk cId="0" sldId="271"/>
            <ac:spMk id="23" creationId="{00000000-0000-0000-0000-000000000000}"/>
          </ac:spMkLst>
        </pc:spChg>
        <pc:spChg chg="mod">
          <ac:chgData name="Keneth Murillo" userId="d64200f6f6278c4b" providerId="LiveId" clId="{D0C51394-7A5C-4B02-8058-0AA638E3D00F}" dt="2022-08-03T23:56:37.079" v="181" actId="207"/>
          <ac:spMkLst>
            <pc:docMk/>
            <pc:sldMk cId="0" sldId="271"/>
            <ac:spMk id="24" creationId="{00000000-0000-0000-0000-000000000000}"/>
          </ac:spMkLst>
        </pc:spChg>
        <pc:spChg chg="mod">
          <ac:chgData name="Keneth Murillo" userId="d64200f6f6278c4b" providerId="LiveId" clId="{D0C51394-7A5C-4B02-8058-0AA638E3D00F}" dt="2022-08-03T23:56:37.079" v="181" actId="207"/>
          <ac:spMkLst>
            <pc:docMk/>
            <pc:sldMk cId="0" sldId="271"/>
            <ac:spMk id="25" creationId="{00000000-0000-0000-0000-000000000000}"/>
          </ac:spMkLst>
        </pc:spChg>
        <pc:spChg chg="mod">
          <ac:chgData name="Keneth Murillo" userId="d64200f6f6278c4b" providerId="LiveId" clId="{D0C51394-7A5C-4B02-8058-0AA638E3D00F}" dt="2022-08-03T23:56:37.079" v="181" actId="207"/>
          <ac:spMkLst>
            <pc:docMk/>
            <pc:sldMk cId="0" sldId="271"/>
            <ac:spMk id="26" creationId="{00000000-0000-0000-0000-000000000000}"/>
          </ac:spMkLst>
        </pc:spChg>
        <pc:spChg chg="mod">
          <ac:chgData name="Keneth Murillo" userId="d64200f6f6278c4b" providerId="LiveId" clId="{D0C51394-7A5C-4B02-8058-0AA638E3D00F}" dt="2022-08-03T23:56:37.079" v="181" actId="207"/>
          <ac:spMkLst>
            <pc:docMk/>
            <pc:sldMk cId="0" sldId="271"/>
            <ac:spMk id="27" creationId="{00000000-0000-0000-0000-000000000000}"/>
          </ac:spMkLst>
        </pc:spChg>
        <pc:spChg chg="mod">
          <ac:chgData name="Keneth Murillo" userId="d64200f6f6278c4b" providerId="LiveId" clId="{D0C51394-7A5C-4B02-8058-0AA638E3D00F}" dt="2022-08-03T23:56:37.079" v="181" actId="207"/>
          <ac:spMkLst>
            <pc:docMk/>
            <pc:sldMk cId="0" sldId="271"/>
            <ac:spMk id="29" creationId="{00000000-0000-0000-0000-000000000000}"/>
          </ac:spMkLst>
        </pc:spChg>
      </pc:sldChg>
      <pc:sldChg chg="modSp add mod">
        <pc:chgData name="Keneth Murillo" userId="d64200f6f6278c4b" providerId="LiveId" clId="{D0C51394-7A5C-4B02-8058-0AA638E3D00F}" dt="2022-08-03T23:56:33.282" v="180" actId="207"/>
        <pc:sldMkLst>
          <pc:docMk/>
          <pc:sldMk cId="0" sldId="272"/>
        </pc:sldMkLst>
        <pc:spChg chg="mod">
          <ac:chgData name="Keneth Murillo" userId="d64200f6f6278c4b" providerId="LiveId" clId="{D0C51394-7A5C-4B02-8058-0AA638E3D00F}" dt="2022-08-03T23:56:33.282" v="180" actId="207"/>
          <ac:spMkLst>
            <pc:docMk/>
            <pc:sldMk cId="0" sldId="272"/>
            <ac:spMk id="2" creationId="{00000000-0000-0000-0000-000000000000}"/>
          </ac:spMkLst>
        </pc:spChg>
        <pc:spChg chg="mod">
          <ac:chgData name="Keneth Murillo" userId="d64200f6f6278c4b" providerId="LiveId" clId="{D0C51394-7A5C-4B02-8058-0AA638E3D00F}" dt="2022-08-03T23:56:33.282" v="180" actId="207"/>
          <ac:spMkLst>
            <pc:docMk/>
            <pc:sldMk cId="0" sldId="272"/>
            <ac:spMk id="3" creationId="{00000000-0000-0000-0000-000000000000}"/>
          </ac:spMkLst>
        </pc:spChg>
        <pc:spChg chg="mod">
          <ac:chgData name="Keneth Murillo" userId="d64200f6f6278c4b" providerId="LiveId" clId="{D0C51394-7A5C-4B02-8058-0AA638E3D00F}" dt="2022-08-03T23:56:33.282" v="180" actId="207"/>
          <ac:spMkLst>
            <pc:docMk/>
            <pc:sldMk cId="0" sldId="272"/>
            <ac:spMk id="4" creationId="{00000000-0000-0000-0000-000000000000}"/>
          </ac:spMkLst>
        </pc:spChg>
        <pc:spChg chg="mod">
          <ac:chgData name="Keneth Murillo" userId="d64200f6f6278c4b" providerId="LiveId" clId="{D0C51394-7A5C-4B02-8058-0AA638E3D00F}" dt="2022-08-03T23:56:33.282" v="180" actId="207"/>
          <ac:spMkLst>
            <pc:docMk/>
            <pc:sldMk cId="0" sldId="272"/>
            <ac:spMk id="5" creationId="{00000000-0000-0000-0000-000000000000}"/>
          </ac:spMkLst>
        </pc:spChg>
        <pc:spChg chg="mod">
          <ac:chgData name="Keneth Murillo" userId="d64200f6f6278c4b" providerId="LiveId" clId="{D0C51394-7A5C-4B02-8058-0AA638E3D00F}" dt="2022-08-03T23:56:33.282" v="180" actId="207"/>
          <ac:spMkLst>
            <pc:docMk/>
            <pc:sldMk cId="0" sldId="272"/>
            <ac:spMk id="6" creationId="{00000000-0000-0000-0000-000000000000}"/>
          </ac:spMkLst>
        </pc:spChg>
        <pc:spChg chg="mod">
          <ac:chgData name="Keneth Murillo" userId="d64200f6f6278c4b" providerId="LiveId" clId="{D0C51394-7A5C-4B02-8058-0AA638E3D00F}" dt="2022-08-03T23:56:33.282" v="180" actId="207"/>
          <ac:spMkLst>
            <pc:docMk/>
            <pc:sldMk cId="0" sldId="272"/>
            <ac:spMk id="7" creationId="{00000000-0000-0000-0000-000000000000}"/>
          </ac:spMkLst>
        </pc:spChg>
        <pc:spChg chg="mod">
          <ac:chgData name="Keneth Murillo" userId="d64200f6f6278c4b" providerId="LiveId" clId="{D0C51394-7A5C-4B02-8058-0AA638E3D00F}" dt="2022-08-03T23:56:33.282" v="180" actId="207"/>
          <ac:spMkLst>
            <pc:docMk/>
            <pc:sldMk cId="0" sldId="272"/>
            <ac:spMk id="8" creationId="{00000000-0000-0000-0000-000000000000}"/>
          </ac:spMkLst>
        </pc:spChg>
        <pc:spChg chg="mod">
          <ac:chgData name="Keneth Murillo" userId="d64200f6f6278c4b" providerId="LiveId" clId="{D0C51394-7A5C-4B02-8058-0AA638E3D00F}" dt="2022-08-03T23:56:33.282" v="180" actId="207"/>
          <ac:spMkLst>
            <pc:docMk/>
            <pc:sldMk cId="0" sldId="272"/>
            <ac:spMk id="9" creationId="{00000000-0000-0000-0000-000000000000}"/>
          </ac:spMkLst>
        </pc:spChg>
        <pc:spChg chg="mod">
          <ac:chgData name="Keneth Murillo" userId="d64200f6f6278c4b" providerId="LiveId" clId="{D0C51394-7A5C-4B02-8058-0AA638E3D00F}" dt="2022-08-03T23:56:33.282" v="180" actId="207"/>
          <ac:spMkLst>
            <pc:docMk/>
            <pc:sldMk cId="0" sldId="272"/>
            <ac:spMk id="10" creationId="{00000000-0000-0000-0000-000000000000}"/>
          </ac:spMkLst>
        </pc:spChg>
        <pc:spChg chg="mod">
          <ac:chgData name="Keneth Murillo" userId="d64200f6f6278c4b" providerId="LiveId" clId="{D0C51394-7A5C-4B02-8058-0AA638E3D00F}" dt="2022-08-03T23:56:33.282" v="180" actId="207"/>
          <ac:spMkLst>
            <pc:docMk/>
            <pc:sldMk cId="0" sldId="272"/>
            <ac:spMk id="11" creationId="{00000000-0000-0000-0000-000000000000}"/>
          </ac:spMkLst>
        </pc:spChg>
        <pc:spChg chg="mod">
          <ac:chgData name="Keneth Murillo" userId="d64200f6f6278c4b" providerId="LiveId" clId="{D0C51394-7A5C-4B02-8058-0AA638E3D00F}" dt="2022-08-03T23:56:33.282" v="180" actId="207"/>
          <ac:spMkLst>
            <pc:docMk/>
            <pc:sldMk cId="0" sldId="272"/>
            <ac:spMk id="12" creationId="{00000000-0000-0000-0000-000000000000}"/>
          </ac:spMkLst>
        </pc:spChg>
        <pc:spChg chg="mod">
          <ac:chgData name="Keneth Murillo" userId="d64200f6f6278c4b" providerId="LiveId" clId="{D0C51394-7A5C-4B02-8058-0AA638E3D00F}" dt="2022-08-03T23:56:33.282" v="180" actId="207"/>
          <ac:spMkLst>
            <pc:docMk/>
            <pc:sldMk cId="0" sldId="272"/>
            <ac:spMk id="13" creationId="{00000000-0000-0000-0000-000000000000}"/>
          </ac:spMkLst>
        </pc:spChg>
        <pc:spChg chg="mod">
          <ac:chgData name="Keneth Murillo" userId="d64200f6f6278c4b" providerId="LiveId" clId="{D0C51394-7A5C-4B02-8058-0AA638E3D00F}" dt="2022-08-03T23:56:33.282" v="180" actId="207"/>
          <ac:spMkLst>
            <pc:docMk/>
            <pc:sldMk cId="0" sldId="272"/>
            <ac:spMk id="14" creationId="{00000000-0000-0000-0000-000000000000}"/>
          </ac:spMkLst>
        </pc:spChg>
        <pc:spChg chg="mod">
          <ac:chgData name="Keneth Murillo" userId="d64200f6f6278c4b" providerId="LiveId" clId="{D0C51394-7A5C-4B02-8058-0AA638E3D00F}" dt="2022-08-03T23:56:33.282" v="180" actId="207"/>
          <ac:spMkLst>
            <pc:docMk/>
            <pc:sldMk cId="0" sldId="272"/>
            <ac:spMk id="15" creationId="{00000000-0000-0000-0000-000000000000}"/>
          </ac:spMkLst>
        </pc:spChg>
        <pc:spChg chg="mod">
          <ac:chgData name="Keneth Murillo" userId="d64200f6f6278c4b" providerId="LiveId" clId="{D0C51394-7A5C-4B02-8058-0AA638E3D00F}" dt="2022-08-03T23:56:33.282" v="180" actId="207"/>
          <ac:spMkLst>
            <pc:docMk/>
            <pc:sldMk cId="0" sldId="272"/>
            <ac:spMk id="16" creationId="{00000000-0000-0000-0000-000000000000}"/>
          </ac:spMkLst>
        </pc:spChg>
        <pc:spChg chg="mod">
          <ac:chgData name="Keneth Murillo" userId="d64200f6f6278c4b" providerId="LiveId" clId="{D0C51394-7A5C-4B02-8058-0AA638E3D00F}" dt="2022-08-03T23:56:33.282" v="180" actId="207"/>
          <ac:spMkLst>
            <pc:docMk/>
            <pc:sldMk cId="0" sldId="272"/>
            <ac:spMk id="17" creationId="{00000000-0000-0000-0000-000000000000}"/>
          </ac:spMkLst>
        </pc:spChg>
        <pc:spChg chg="mod">
          <ac:chgData name="Keneth Murillo" userId="d64200f6f6278c4b" providerId="LiveId" clId="{D0C51394-7A5C-4B02-8058-0AA638E3D00F}" dt="2022-08-03T23:56:33.282" v="180" actId="207"/>
          <ac:spMkLst>
            <pc:docMk/>
            <pc:sldMk cId="0" sldId="272"/>
            <ac:spMk id="18" creationId="{00000000-0000-0000-0000-000000000000}"/>
          </ac:spMkLst>
        </pc:spChg>
        <pc:spChg chg="mod">
          <ac:chgData name="Keneth Murillo" userId="d64200f6f6278c4b" providerId="LiveId" clId="{D0C51394-7A5C-4B02-8058-0AA638E3D00F}" dt="2022-08-03T23:56:33.282" v="180" actId="207"/>
          <ac:spMkLst>
            <pc:docMk/>
            <pc:sldMk cId="0" sldId="272"/>
            <ac:spMk id="19" creationId="{00000000-0000-0000-0000-000000000000}"/>
          </ac:spMkLst>
        </pc:spChg>
        <pc:spChg chg="mod">
          <ac:chgData name="Keneth Murillo" userId="d64200f6f6278c4b" providerId="LiveId" clId="{D0C51394-7A5C-4B02-8058-0AA638E3D00F}" dt="2022-08-03T23:56:33.282" v="180" actId="207"/>
          <ac:spMkLst>
            <pc:docMk/>
            <pc:sldMk cId="0" sldId="272"/>
            <ac:spMk id="20" creationId="{00000000-0000-0000-0000-000000000000}"/>
          </ac:spMkLst>
        </pc:spChg>
        <pc:spChg chg="mod">
          <ac:chgData name="Keneth Murillo" userId="d64200f6f6278c4b" providerId="LiveId" clId="{D0C51394-7A5C-4B02-8058-0AA638E3D00F}" dt="2022-08-03T23:56:33.282" v="180" actId="207"/>
          <ac:spMkLst>
            <pc:docMk/>
            <pc:sldMk cId="0" sldId="272"/>
            <ac:spMk id="21" creationId="{00000000-0000-0000-0000-000000000000}"/>
          </ac:spMkLst>
        </pc:spChg>
        <pc:spChg chg="mod">
          <ac:chgData name="Keneth Murillo" userId="d64200f6f6278c4b" providerId="LiveId" clId="{D0C51394-7A5C-4B02-8058-0AA638E3D00F}" dt="2022-08-03T23:56:33.282" v="180" actId="207"/>
          <ac:spMkLst>
            <pc:docMk/>
            <pc:sldMk cId="0" sldId="272"/>
            <ac:spMk id="23" creationId="{00000000-0000-0000-0000-000000000000}"/>
          </ac:spMkLst>
        </pc:spChg>
        <pc:spChg chg="mod">
          <ac:chgData name="Keneth Murillo" userId="d64200f6f6278c4b" providerId="LiveId" clId="{D0C51394-7A5C-4B02-8058-0AA638E3D00F}" dt="2022-08-03T23:56:33.282" v="180" actId="207"/>
          <ac:spMkLst>
            <pc:docMk/>
            <pc:sldMk cId="0" sldId="272"/>
            <ac:spMk id="24" creationId="{00000000-0000-0000-0000-000000000000}"/>
          </ac:spMkLst>
        </pc:spChg>
        <pc:spChg chg="mod">
          <ac:chgData name="Keneth Murillo" userId="d64200f6f6278c4b" providerId="LiveId" clId="{D0C51394-7A5C-4B02-8058-0AA638E3D00F}" dt="2022-08-03T23:56:33.282" v="180" actId="207"/>
          <ac:spMkLst>
            <pc:docMk/>
            <pc:sldMk cId="0" sldId="272"/>
            <ac:spMk id="25" creationId="{00000000-0000-0000-0000-000000000000}"/>
          </ac:spMkLst>
        </pc:spChg>
        <pc:spChg chg="mod">
          <ac:chgData name="Keneth Murillo" userId="d64200f6f6278c4b" providerId="LiveId" clId="{D0C51394-7A5C-4B02-8058-0AA638E3D00F}" dt="2022-08-03T23:56:33.282" v="180" actId="207"/>
          <ac:spMkLst>
            <pc:docMk/>
            <pc:sldMk cId="0" sldId="272"/>
            <ac:spMk id="26" creationId="{00000000-0000-0000-0000-000000000000}"/>
          </ac:spMkLst>
        </pc:spChg>
        <pc:spChg chg="mod">
          <ac:chgData name="Keneth Murillo" userId="d64200f6f6278c4b" providerId="LiveId" clId="{D0C51394-7A5C-4B02-8058-0AA638E3D00F}" dt="2022-08-03T23:56:33.282" v="180" actId="207"/>
          <ac:spMkLst>
            <pc:docMk/>
            <pc:sldMk cId="0" sldId="272"/>
            <ac:spMk id="27" creationId="{00000000-0000-0000-0000-000000000000}"/>
          </ac:spMkLst>
        </pc:spChg>
        <pc:spChg chg="mod">
          <ac:chgData name="Keneth Murillo" userId="d64200f6f6278c4b" providerId="LiveId" clId="{D0C51394-7A5C-4B02-8058-0AA638E3D00F}" dt="2022-08-03T23:56:33.282" v="180" actId="207"/>
          <ac:spMkLst>
            <pc:docMk/>
            <pc:sldMk cId="0" sldId="272"/>
            <ac:spMk id="29" creationId="{00000000-0000-0000-0000-000000000000}"/>
          </ac:spMkLst>
        </pc:spChg>
      </pc:sldChg>
      <pc:sldChg chg="modSp add mod">
        <pc:chgData name="Keneth Murillo" userId="d64200f6f6278c4b" providerId="LiveId" clId="{D0C51394-7A5C-4B02-8058-0AA638E3D00F}" dt="2022-08-03T23:56:22.356" v="179" actId="207"/>
        <pc:sldMkLst>
          <pc:docMk/>
          <pc:sldMk cId="0" sldId="273"/>
        </pc:sldMkLst>
        <pc:spChg chg="mod">
          <ac:chgData name="Keneth Murillo" userId="d64200f6f6278c4b" providerId="LiveId" clId="{D0C51394-7A5C-4B02-8058-0AA638E3D00F}" dt="2022-08-03T23:56:22.356" v="179" actId="207"/>
          <ac:spMkLst>
            <pc:docMk/>
            <pc:sldMk cId="0" sldId="273"/>
            <ac:spMk id="3" creationId="{00000000-0000-0000-0000-000000000000}"/>
          </ac:spMkLst>
        </pc:spChg>
      </pc:sldChg>
      <pc:sldChg chg="addSp delSp del mod">
        <pc:chgData name="Keneth Murillo" userId="d64200f6f6278c4b" providerId="LiveId" clId="{D0C51394-7A5C-4B02-8058-0AA638E3D00F}" dt="2022-08-03T23:54:08.861" v="154" actId="47"/>
        <pc:sldMkLst>
          <pc:docMk/>
          <pc:sldMk cId="3027409056" sldId="274"/>
        </pc:sldMkLst>
        <pc:picChg chg="add">
          <ac:chgData name="Keneth Murillo" userId="d64200f6f6278c4b" providerId="LiveId" clId="{D0C51394-7A5C-4B02-8058-0AA638E3D00F}" dt="2022-07-29T23:55:21.108" v="23" actId="22"/>
          <ac:picMkLst>
            <pc:docMk/>
            <pc:sldMk cId="3027409056" sldId="274"/>
            <ac:picMk id="3" creationId="{7C8D7856-E8F9-4768-859C-6F7E44CFE6F4}"/>
          </ac:picMkLst>
        </pc:picChg>
        <pc:picChg chg="del">
          <ac:chgData name="Keneth Murillo" userId="d64200f6f6278c4b" providerId="LiveId" clId="{D0C51394-7A5C-4B02-8058-0AA638E3D00F}" dt="2022-07-29T23:55:19.788" v="22" actId="478"/>
          <ac:picMkLst>
            <pc:docMk/>
            <pc:sldMk cId="3027409056" sldId="274"/>
            <ac:picMk id="4" creationId="{00000000-0000-0000-0000-000000000000}"/>
          </ac:picMkLst>
        </pc:picChg>
      </pc:sldChg>
      <pc:sldChg chg="modSp add mod">
        <pc:chgData name="Keneth Murillo" userId="d64200f6f6278c4b" providerId="LiveId" clId="{D0C51394-7A5C-4B02-8058-0AA638E3D00F}" dt="2022-08-03T23:56:16.310" v="178" actId="207"/>
        <pc:sldMkLst>
          <pc:docMk/>
          <pc:sldMk cId="0" sldId="275"/>
        </pc:sldMkLst>
        <pc:spChg chg="mod">
          <ac:chgData name="Keneth Murillo" userId="d64200f6f6278c4b" providerId="LiveId" clId="{D0C51394-7A5C-4B02-8058-0AA638E3D00F}" dt="2022-08-03T23:56:16.310" v="178" actId="207"/>
          <ac:spMkLst>
            <pc:docMk/>
            <pc:sldMk cId="0" sldId="275"/>
            <ac:spMk id="2" creationId="{00000000-0000-0000-0000-000000000000}"/>
          </ac:spMkLst>
        </pc:spChg>
        <pc:spChg chg="mod">
          <ac:chgData name="Keneth Murillo" userId="d64200f6f6278c4b" providerId="LiveId" clId="{D0C51394-7A5C-4B02-8058-0AA638E3D00F}" dt="2022-08-03T23:56:16.310" v="178" actId="207"/>
          <ac:spMkLst>
            <pc:docMk/>
            <pc:sldMk cId="0" sldId="275"/>
            <ac:spMk id="4" creationId="{00000000-0000-0000-0000-000000000000}"/>
          </ac:spMkLst>
        </pc:spChg>
        <pc:spChg chg="mod">
          <ac:chgData name="Keneth Murillo" userId="d64200f6f6278c4b" providerId="LiveId" clId="{D0C51394-7A5C-4B02-8058-0AA638E3D00F}" dt="2022-08-03T23:56:16.310" v="178" actId="207"/>
          <ac:spMkLst>
            <pc:docMk/>
            <pc:sldMk cId="0" sldId="275"/>
            <ac:spMk id="5" creationId="{00000000-0000-0000-0000-000000000000}"/>
          </ac:spMkLst>
        </pc:spChg>
        <pc:spChg chg="mod">
          <ac:chgData name="Keneth Murillo" userId="d64200f6f6278c4b" providerId="LiveId" clId="{D0C51394-7A5C-4B02-8058-0AA638E3D00F}" dt="2022-08-03T23:56:16.310" v="178" actId="207"/>
          <ac:spMkLst>
            <pc:docMk/>
            <pc:sldMk cId="0" sldId="275"/>
            <ac:spMk id="6" creationId="{00000000-0000-0000-0000-000000000000}"/>
          </ac:spMkLst>
        </pc:spChg>
      </pc:sldChg>
      <pc:sldChg chg="modSp add mod">
        <pc:chgData name="Keneth Murillo" userId="d64200f6f6278c4b" providerId="LiveId" clId="{D0C51394-7A5C-4B02-8058-0AA638E3D00F}" dt="2022-08-03T23:56:07.843" v="176" actId="207"/>
        <pc:sldMkLst>
          <pc:docMk/>
          <pc:sldMk cId="0" sldId="276"/>
        </pc:sldMkLst>
        <pc:spChg chg="mod">
          <ac:chgData name="Keneth Murillo" userId="d64200f6f6278c4b" providerId="LiveId" clId="{D0C51394-7A5C-4B02-8058-0AA638E3D00F}" dt="2022-08-03T23:56:07.843" v="176" actId="207"/>
          <ac:spMkLst>
            <pc:docMk/>
            <pc:sldMk cId="0" sldId="276"/>
            <ac:spMk id="34" creationId="{00000000-0000-0000-0000-000000000000}"/>
          </ac:spMkLst>
        </pc:spChg>
        <pc:spChg chg="mod">
          <ac:chgData name="Keneth Murillo" userId="d64200f6f6278c4b" providerId="LiveId" clId="{D0C51394-7A5C-4B02-8058-0AA638E3D00F}" dt="2022-08-03T23:56:07.843" v="176" actId="207"/>
          <ac:spMkLst>
            <pc:docMk/>
            <pc:sldMk cId="0" sldId="276"/>
            <ac:spMk id="35" creationId="{00000000-0000-0000-0000-000000000000}"/>
          </ac:spMkLst>
        </pc:spChg>
      </pc:sldChg>
      <pc:sldChg chg="modSp add mod">
        <pc:chgData name="Keneth Murillo" userId="d64200f6f6278c4b" providerId="LiveId" clId="{D0C51394-7A5C-4B02-8058-0AA638E3D00F}" dt="2022-08-03T23:56:03.800" v="175" actId="207"/>
        <pc:sldMkLst>
          <pc:docMk/>
          <pc:sldMk cId="0" sldId="277"/>
        </pc:sldMkLst>
        <pc:spChg chg="mod">
          <ac:chgData name="Keneth Murillo" userId="d64200f6f6278c4b" providerId="LiveId" clId="{D0C51394-7A5C-4B02-8058-0AA638E3D00F}" dt="2022-08-03T23:56:03.800" v="175" actId="207"/>
          <ac:spMkLst>
            <pc:docMk/>
            <pc:sldMk cId="0" sldId="277"/>
            <ac:spMk id="34" creationId="{00000000-0000-0000-0000-000000000000}"/>
          </ac:spMkLst>
        </pc:spChg>
        <pc:spChg chg="mod">
          <ac:chgData name="Keneth Murillo" userId="d64200f6f6278c4b" providerId="LiveId" clId="{D0C51394-7A5C-4B02-8058-0AA638E3D00F}" dt="2022-08-03T23:56:03.800" v="175" actId="207"/>
          <ac:spMkLst>
            <pc:docMk/>
            <pc:sldMk cId="0" sldId="277"/>
            <ac:spMk id="35" creationId="{00000000-0000-0000-0000-000000000000}"/>
          </ac:spMkLst>
        </pc:spChg>
      </pc:sldChg>
      <pc:sldChg chg="modSp add mod">
        <pc:chgData name="Keneth Murillo" userId="d64200f6f6278c4b" providerId="LiveId" clId="{D0C51394-7A5C-4B02-8058-0AA638E3D00F}" dt="2022-08-03T23:55:54.937" v="174" actId="207"/>
        <pc:sldMkLst>
          <pc:docMk/>
          <pc:sldMk cId="0" sldId="278"/>
        </pc:sldMkLst>
        <pc:spChg chg="mod">
          <ac:chgData name="Keneth Murillo" userId="d64200f6f6278c4b" providerId="LiveId" clId="{D0C51394-7A5C-4B02-8058-0AA638E3D00F}" dt="2022-08-03T23:55:54.937" v="174" actId="207"/>
          <ac:spMkLst>
            <pc:docMk/>
            <pc:sldMk cId="0" sldId="278"/>
            <ac:spMk id="34" creationId="{00000000-0000-0000-0000-000000000000}"/>
          </ac:spMkLst>
        </pc:spChg>
        <pc:spChg chg="mod">
          <ac:chgData name="Keneth Murillo" userId="d64200f6f6278c4b" providerId="LiveId" clId="{D0C51394-7A5C-4B02-8058-0AA638E3D00F}" dt="2022-08-03T23:55:54.937" v="174" actId="207"/>
          <ac:spMkLst>
            <pc:docMk/>
            <pc:sldMk cId="0" sldId="278"/>
            <ac:spMk id="35" creationId="{00000000-0000-0000-0000-000000000000}"/>
          </ac:spMkLst>
        </pc:spChg>
      </pc:sldChg>
      <pc:sldChg chg="modSp add mod">
        <pc:chgData name="Keneth Murillo" userId="d64200f6f6278c4b" providerId="LiveId" clId="{D0C51394-7A5C-4B02-8058-0AA638E3D00F}" dt="2022-08-03T23:55:50.999" v="173" actId="207"/>
        <pc:sldMkLst>
          <pc:docMk/>
          <pc:sldMk cId="0" sldId="279"/>
        </pc:sldMkLst>
        <pc:spChg chg="mod">
          <ac:chgData name="Keneth Murillo" userId="d64200f6f6278c4b" providerId="LiveId" clId="{D0C51394-7A5C-4B02-8058-0AA638E3D00F}" dt="2022-08-03T23:55:50.999" v="173" actId="207"/>
          <ac:spMkLst>
            <pc:docMk/>
            <pc:sldMk cId="0" sldId="279"/>
            <ac:spMk id="34" creationId="{00000000-0000-0000-0000-000000000000}"/>
          </ac:spMkLst>
        </pc:spChg>
        <pc:spChg chg="mod">
          <ac:chgData name="Keneth Murillo" userId="d64200f6f6278c4b" providerId="LiveId" clId="{D0C51394-7A5C-4B02-8058-0AA638E3D00F}" dt="2022-08-03T23:55:50.999" v="173" actId="207"/>
          <ac:spMkLst>
            <pc:docMk/>
            <pc:sldMk cId="0" sldId="279"/>
            <ac:spMk id="35" creationId="{00000000-0000-0000-0000-000000000000}"/>
          </ac:spMkLst>
        </pc:spChg>
      </pc:sldChg>
      <pc:sldChg chg="modSp add mod">
        <pc:chgData name="Keneth Murillo" userId="d64200f6f6278c4b" providerId="LiveId" clId="{D0C51394-7A5C-4B02-8058-0AA638E3D00F}" dt="2022-08-03T23:55:46.918" v="172" actId="207"/>
        <pc:sldMkLst>
          <pc:docMk/>
          <pc:sldMk cId="0" sldId="280"/>
        </pc:sldMkLst>
        <pc:spChg chg="mod">
          <ac:chgData name="Keneth Murillo" userId="d64200f6f6278c4b" providerId="LiveId" clId="{D0C51394-7A5C-4B02-8058-0AA638E3D00F}" dt="2022-08-03T23:55:46.918" v="172" actId="207"/>
          <ac:spMkLst>
            <pc:docMk/>
            <pc:sldMk cId="0" sldId="280"/>
            <ac:spMk id="34" creationId="{00000000-0000-0000-0000-000000000000}"/>
          </ac:spMkLst>
        </pc:spChg>
        <pc:spChg chg="mod">
          <ac:chgData name="Keneth Murillo" userId="d64200f6f6278c4b" providerId="LiveId" clId="{D0C51394-7A5C-4B02-8058-0AA638E3D00F}" dt="2022-08-03T23:55:46.918" v="172" actId="207"/>
          <ac:spMkLst>
            <pc:docMk/>
            <pc:sldMk cId="0" sldId="280"/>
            <ac:spMk id="35" creationId="{00000000-0000-0000-0000-000000000000}"/>
          </ac:spMkLst>
        </pc:spChg>
      </pc:sldChg>
      <pc:sldChg chg="modSp add mod">
        <pc:chgData name="Keneth Murillo" userId="d64200f6f6278c4b" providerId="LiveId" clId="{D0C51394-7A5C-4B02-8058-0AA638E3D00F}" dt="2022-08-03T23:55:42.400" v="171" actId="207"/>
        <pc:sldMkLst>
          <pc:docMk/>
          <pc:sldMk cId="0" sldId="281"/>
        </pc:sldMkLst>
        <pc:spChg chg="mod">
          <ac:chgData name="Keneth Murillo" userId="d64200f6f6278c4b" providerId="LiveId" clId="{D0C51394-7A5C-4B02-8058-0AA638E3D00F}" dt="2022-08-03T23:55:42.400" v="171" actId="207"/>
          <ac:spMkLst>
            <pc:docMk/>
            <pc:sldMk cId="0" sldId="281"/>
            <ac:spMk id="34" creationId="{00000000-0000-0000-0000-000000000000}"/>
          </ac:spMkLst>
        </pc:spChg>
        <pc:spChg chg="mod">
          <ac:chgData name="Keneth Murillo" userId="d64200f6f6278c4b" providerId="LiveId" clId="{D0C51394-7A5C-4B02-8058-0AA638E3D00F}" dt="2022-08-03T23:55:42.400" v="171" actId="207"/>
          <ac:spMkLst>
            <pc:docMk/>
            <pc:sldMk cId="0" sldId="281"/>
            <ac:spMk id="35" creationId="{00000000-0000-0000-0000-000000000000}"/>
          </ac:spMkLst>
        </pc:spChg>
      </pc:sldChg>
      <pc:sldChg chg="modSp add mod">
        <pc:chgData name="Keneth Murillo" userId="d64200f6f6278c4b" providerId="LiveId" clId="{D0C51394-7A5C-4B02-8058-0AA638E3D00F}" dt="2022-08-03T23:55:37.387" v="170" actId="207"/>
        <pc:sldMkLst>
          <pc:docMk/>
          <pc:sldMk cId="0" sldId="282"/>
        </pc:sldMkLst>
        <pc:spChg chg="mod">
          <ac:chgData name="Keneth Murillo" userId="d64200f6f6278c4b" providerId="LiveId" clId="{D0C51394-7A5C-4B02-8058-0AA638E3D00F}" dt="2022-08-03T23:55:33.765" v="169" actId="207"/>
          <ac:spMkLst>
            <pc:docMk/>
            <pc:sldMk cId="0" sldId="282"/>
            <ac:spMk id="2" creationId="{00000000-0000-0000-0000-000000000000}"/>
          </ac:spMkLst>
        </pc:spChg>
        <pc:spChg chg="mod">
          <ac:chgData name="Keneth Murillo" userId="d64200f6f6278c4b" providerId="LiveId" clId="{D0C51394-7A5C-4B02-8058-0AA638E3D00F}" dt="2022-08-03T23:55:33.765" v="169" actId="207"/>
          <ac:spMkLst>
            <pc:docMk/>
            <pc:sldMk cId="0" sldId="282"/>
            <ac:spMk id="3" creationId="{00000000-0000-0000-0000-000000000000}"/>
          </ac:spMkLst>
        </pc:spChg>
        <pc:spChg chg="mod">
          <ac:chgData name="Keneth Murillo" userId="d64200f6f6278c4b" providerId="LiveId" clId="{D0C51394-7A5C-4B02-8058-0AA638E3D00F}" dt="2022-08-03T23:55:33.765" v="169" actId="207"/>
          <ac:spMkLst>
            <pc:docMk/>
            <pc:sldMk cId="0" sldId="282"/>
            <ac:spMk id="4" creationId="{00000000-0000-0000-0000-000000000000}"/>
          </ac:spMkLst>
        </pc:spChg>
        <pc:spChg chg="mod">
          <ac:chgData name="Keneth Murillo" userId="d64200f6f6278c4b" providerId="LiveId" clId="{D0C51394-7A5C-4B02-8058-0AA638E3D00F}" dt="2022-08-03T23:55:33.765" v="169" actId="207"/>
          <ac:spMkLst>
            <pc:docMk/>
            <pc:sldMk cId="0" sldId="282"/>
            <ac:spMk id="5" creationId="{00000000-0000-0000-0000-000000000000}"/>
          </ac:spMkLst>
        </pc:spChg>
        <pc:spChg chg="mod">
          <ac:chgData name="Keneth Murillo" userId="d64200f6f6278c4b" providerId="LiveId" clId="{D0C51394-7A5C-4B02-8058-0AA638E3D00F}" dt="2022-08-03T23:55:33.765" v="169" actId="207"/>
          <ac:spMkLst>
            <pc:docMk/>
            <pc:sldMk cId="0" sldId="282"/>
            <ac:spMk id="6" creationId="{00000000-0000-0000-0000-000000000000}"/>
          </ac:spMkLst>
        </pc:spChg>
        <pc:spChg chg="mod">
          <ac:chgData name="Keneth Murillo" userId="d64200f6f6278c4b" providerId="LiveId" clId="{D0C51394-7A5C-4B02-8058-0AA638E3D00F}" dt="2022-08-03T23:55:33.765" v="169" actId="207"/>
          <ac:spMkLst>
            <pc:docMk/>
            <pc:sldMk cId="0" sldId="282"/>
            <ac:spMk id="7" creationId="{00000000-0000-0000-0000-000000000000}"/>
          </ac:spMkLst>
        </pc:spChg>
        <pc:spChg chg="mod">
          <ac:chgData name="Keneth Murillo" userId="d64200f6f6278c4b" providerId="LiveId" clId="{D0C51394-7A5C-4B02-8058-0AA638E3D00F}" dt="2022-08-03T23:55:33.765" v="169" actId="207"/>
          <ac:spMkLst>
            <pc:docMk/>
            <pc:sldMk cId="0" sldId="282"/>
            <ac:spMk id="8" creationId="{00000000-0000-0000-0000-000000000000}"/>
          </ac:spMkLst>
        </pc:spChg>
        <pc:spChg chg="mod">
          <ac:chgData name="Keneth Murillo" userId="d64200f6f6278c4b" providerId="LiveId" clId="{D0C51394-7A5C-4B02-8058-0AA638E3D00F}" dt="2022-08-03T23:55:33.765" v="169" actId="207"/>
          <ac:spMkLst>
            <pc:docMk/>
            <pc:sldMk cId="0" sldId="282"/>
            <ac:spMk id="9" creationId="{00000000-0000-0000-0000-000000000000}"/>
          </ac:spMkLst>
        </pc:spChg>
        <pc:spChg chg="mod">
          <ac:chgData name="Keneth Murillo" userId="d64200f6f6278c4b" providerId="LiveId" clId="{D0C51394-7A5C-4B02-8058-0AA638E3D00F}" dt="2022-08-03T23:55:33.765" v="169" actId="207"/>
          <ac:spMkLst>
            <pc:docMk/>
            <pc:sldMk cId="0" sldId="282"/>
            <ac:spMk id="10" creationId="{00000000-0000-0000-0000-000000000000}"/>
          </ac:spMkLst>
        </pc:spChg>
        <pc:spChg chg="mod">
          <ac:chgData name="Keneth Murillo" userId="d64200f6f6278c4b" providerId="LiveId" clId="{D0C51394-7A5C-4B02-8058-0AA638E3D00F}" dt="2022-08-03T23:55:33.765" v="169" actId="207"/>
          <ac:spMkLst>
            <pc:docMk/>
            <pc:sldMk cId="0" sldId="282"/>
            <ac:spMk id="11" creationId="{00000000-0000-0000-0000-000000000000}"/>
          </ac:spMkLst>
        </pc:spChg>
        <pc:spChg chg="mod">
          <ac:chgData name="Keneth Murillo" userId="d64200f6f6278c4b" providerId="LiveId" clId="{D0C51394-7A5C-4B02-8058-0AA638E3D00F}" dt="2022-08-03T23:55:33.765" v="169" actId="207"/>
          <ac:spMkLst>
            <pc:docMk/>
            <pc:sldMk cId="0" sldId="282"/>
            <ac:spMk id="12" creationId="{00000000-0000-0000-0000-000000000000}"/>
          </ac:spMkLst>
        </pc:spChg>
        <pc:spChg chg="mod">
          <ac:chgData name="Keneth Murillo" userId="d64200f6f6278c4b" providerId="LiveId" clId="{D0C51394-7A5C-4B02-8058-0AA638E3D00F}" dt="2022-08-03T23:55:33.765" v="169" actId="207"/>
          <ac:spMkLst>
            <pc:docMk/>
            <pc:sldMk cId="0" sldId="282"/>
            <ac:spMk id="13" creationId="{00000000-0000-0000-0000-000000000000}"/>
          </ac:spMkLst>
        </pc:spChg>
        <pc:spChg chg="mod">
          <ac:chgData name="Keneth Murillo" userId="d64200f6f6278c4b" providerId="LiveId" clId="{D0C51394-7A5C-4B02-8058-0AA638E3D00F}" dt="2022-08-03T23:55:33.765" v="169" actId="207"/>
          <ac:spMkLst>
            <pc:docMk/>
            <pc:sldMk cId="0" sldId="282"/>
            <ac:spMk id="14" creationId="{00000000-0000-0000-0000-000000000000}"/>
          </ac:spMkLst>
        </pc:spChg>
        <pc:spChg chg="mod">
          <ac:chgData name="Keneth Murillo" userId="d64200f6f6278c4b" providerId="LiveId" clId="{D0C51394-7A5C-4B02-8058-0AA638E3D00F}" dt="2022-08-03T23:55:33.765" v="169" actId="207"/>
          <ac:spMkLst>
            <pc:docMk/>
            <pc:sldMk cId="0" sldId="282"/>
            <ac:spMk id="15" creationId="{00000000-0000-0000-0000-000000000000}"/>
          </ac:spMkLst>
        </pc:spChg>
        <pc:spChg chg="mod">
          <ac:chgData name="Keneth Murillo" userId="d64200f6f6278c4b" providerId="LiveId" clId="{D0C51394-7A5C-4B02-8058-0AA638E3D00F}" dt="2022-08-03T23:55:33.765" v="169" actId="207"/>
          <ac:spMkLst>
            <pc:docMk/>
            <pc:sldMk cId="0" sldId="282"/>
            <ac:spMk id="16" creationId="{00000000-0000-0000-0000-000000000000}"/>
          </ac:spMkLst>
        </pc:spChg>
        <pc:spChg chg="mod">
          <ac:chgData name="Keneth Murillo" userId="d64200f6f6278c4b" providerId="LiveId" clId="{D0C51394-7A5C-4B02-8058-0AA638E3D00F}" dt="2022-08-03T23:55:33.765" v="169" actId="207"/>
          <ac:spMkLst>
            <pc:docMk/>
            <pc:sldMk cId="0" sldId="282"/>
            <ac:spMk id="17" creationId="{00000000-0000-0000-0000-000000000000}"/>
          </ac:spMkLst>
        </pc:spChg>
        <pc:spChg chg="mod">
          <ac:chgData name="Keneth Murillo" userId="d64200f6f6278c4b" providerId="LiveId" clId="{D0C51394-7A5C-4B02-8058-0AA638E3D00F}" dt="2022-08-03T23:55:33.765" v="169" actId="207"/>
          <ac:spMkLst>
            <pc:docMk/>
            <pc:sldMk cId="0" sldId="282"/>
            <ac:spMk id="18" creationId="{00000000-0000-0000-0000-000000000000}"/>
          </ac:spMkLst>
        </pc:spChg>
        <pc:spChg chg="mod">
          <ac:chgData name="Keneth Murillo" userId="d64200f6f6278c4b" providerId="LiveId" clId="{D0C51394-7A5C-4B02-8058-0AA638E3D00F}" dt="2022-08-03T23:55:33.765" v="169" actId="207"/>
          <ac:spMkLst>
            <pc:docMk/>
            <pc:sldMk cId="0" sldId="282"/>
            <ac:spMk id="19" creationId="{00000000-0000-0000-0000-000000000000}"/>
          </ac:spMkLst>
        </pc:spChg>
        <pc:spChg chg="mod">
          <ac:chgData name="Keneth Murillo" userId="d64200f6f6278c4b" providerId="LiveId" clId="{D0C51394-7A5C-4B02-8058-0AA638E3D00F}" dt="2022-08-03T23:55:33.765" v="169" actId="207"/>
          <ac:spMkLst>
            <pc:docMk/>
            <pc:sldMk cId="0" sldId="282"/>
            <ac:spMk id="20" creationId="{00000000-0000-0000-0000-000000000000}"/>
          </ac:spMkLst>
        </pc:spChg>
        <pc:spChg chg="mod">
          <ac:chgData name="Keneth Murillo" userId="d64200f6f6278c4b" providerId="LiveId" clId="{D0C51394-7A5C-4B02-8058-0AA638E3D00F}" dt="2022-08-03T23:55:33.765" v="169" actId="207"/>
          <ac:spMkLst>
            <pc:docMk/>
            <pc:sldMk cId="0" sldId="282"/>
            <ac:spMk id="21" creationId="{00000000-0000-0000-0000-000000000000}"/>
          </ac:spMkLst>
        </pc:spChg>
        <pc:spChg chg="mod">
          <ac:chgData name="Keneth Murillo" userId="d64200f6f6278c4b" providerId="LiveId" clId="{D0C51394-7A5C-4B02-8058-0AA638E3D00F}" dt="2022-08-03T23:55:33.765" v="169" actId="207"/>
          <ac:spMkLst>
            <pc:docMk/>
            <pc:sldMk cId="0" sldId="282"/>
            <ac:spMk id="22" creationId="{00000000-0000-0000-0000-000000000000}"/>
          </ac:spMkLst>
        </pc:spChg>
        <pc:spChg chg="mod">
          <ac:chgData name="Keneth Murillo" userId="d64200f6f6278c4b" providerId="LiveId" clId="{D0C51394-7A5C-4B02-8058-0AA638E3D00F}" dt="2022-08-03T23:55:33.765" v="169" actId="207"/>
          <ac:spMkLst>
            <pc:docMk/>
            <pc:sldMk cId="0" sldId="282"/>
            <ac:spMk id="23" creationId="{00000000-0000-0000-0000-000000000000}"/>
          </ac:spMkLst>
        </pc:spChg>
        <pc:spChg chg="mod">
          <ac:chgData name="Keneth Murillo" userId="d64200f6f6278c4b" providerId="LiveId" clId="{D0C51394-7A5C-4B02-8058-0AA638E3D00F}" dt="2022-08-03T23:55:33.765" v="169" actId="207"/>
          <ac:spMkLst>
            <pc:docMk/>
            <pc:sldMk cId="0" sldId="282"/>
            <ac:spMk id="24" creationId="{00000000-0000-0000-0000-000000000000}"/>
          </ac:spMkLst>
        </pc:spChg>
        <pc:spChg chg="mod">
          <ac:chgData name="Keneth Murillo" userId="d64200f6f6278c4b" providerId="LiveId" clId="{D0C51394-7A5C-4B02-8058-0AA638E3D00F}" dt="2022-08-03T23:55:33.765" v="169" actId="207"/>
          <ac:spMkLst>
            <pc:docMk/>
            <pc:sldMk cId="0" sldId="282"/>
            <ac:spMk id="25" creationId="{00000000-0000-0000-0000-000000000000}"/>
          </ac:spMkLst>
        </pc:spChg>
        <pc:spChg chg="mod">
          <ac:chgData name="Keneth Murillo" userId="d64200f6f6278c4b" providerId="LiveId" clId="{D0C51394-7A5C-4B02-8058-0AA638E3D00F}" dt="2022-08-03T23:55:33.765" v="169" actId="207"/>
          <ac:spMkLst>
            <pc:docMk/>
            <pc:sldMk cId="0" sldId="282"/>
            <ac:spMk id="26" creationId="{00000000-0000-0000-0000-000000000000}"/>
          </ac:spMkLst>
        </pc:spChg>
        <pc:spChg chg="mod">
          <ac:chgData name="Keneth Murillo" userId="d64200f6f6278c4b" providerId="LiveId" clId="{D0C51394-7A5C-4B02-8058-0AA638E3D00F}" dt="2022-08-03T23:55:33.765" v="169" actId="207"/>
          <ac:spMkLst>
            <pc:docMk/>
            <pc:sldMk cId="0" sldId="282"/>
            <ac:spMk id="27" creationId="{00000000-0000-0000-0000-000000000000}"/>
          </ac:spMkLst>
        </pc:spChg>
        <pc:spChg chg="mod">
          <ac:chgData name="Keneth Murillo" userId="d64200f6f6278c4b" providerId="LiveId" clId="{D0C51394-7A5C-4B02-8058-0AA638E3D00F}" dt="2022-08-03T23:55:33.765" v="169" actId="207"/>
          <ac:spMkLst>
            <pc:docMk/>
            <pc:sldMk cId="0" sldId="282"/>
            <ac:spMk id="28" creationId="{00000000-0000-0000-0000-000000000000}"/>
          </ac:spMkLst>
        </pc:spChg>
        <pc:spChg chg="mod">
          <ac:chgData name="Keneth Murillo" userId="d64200f6f6278c4b" providerId="LiveId" clId="{D0C51394-7A5C-4B02-8058-0AA638E3D00F}" dt="2022-08-03T23:55:33.765" v="169" actId="207"/>
          <ac:spMkLst>
            <pc:docMk/>
            <pc:sldMk cId="0" sldId="282"/>
            <ac:spMk id="29" creationId="{00000000-0000-0000-0000-000000000000}"/>
          </ac:spMkLst>
        </pc:spChg>
        <pc:spChg chg="mod">
          <ac:chgData name="Keneth Murillo" userId="d64200f6f6278c4b" providerId="LiveId" clId="{D0C51394-7A5C-4B02-8058-0AA638E3D00F}" dt="2022-08-03T23:55:33.765" v="169" actId="207"/>
          <ac:spMkLst>
            <pc:docMk/>
            <pc:sldMk cId="0" sldId="282"/>
            <ac:spMk id="31" creationId="{00000000-0000-0000-0000-000000000000}"/>
          </ac:spMkLst>
        </pc:spChg>
        <pc:spChg chg="mod">
          <ac:chgData name="Keneth Murillo" userId="d64200f6f6278c4b" providerId="LiveId" clId="{D0C51394-7A5C-4B02-8058-0AA638E3D00F}" dt="2022-08-03T23:55:33.765" v="169" actId="207"/>
          <ac:spMkLst>
            <pc:docMk/>
            <pc:sldMk cId="0" sldId="282"/>
            <ac:spMk id="33" creationId="{00000000-0000-0000-0000-000000000000}"/>
          </ac:spMkLst>
        </pc:spChg>
        <pc:spChg chg="mod">
          <ac:chgData name="Keneth Murillo" userId="d64200f6f6278c4b" providerId="LiveId" clId="{D0C51394-7A5C-4B02-8058-0AA638E3D00F}" dt="2022-08-03T23:55:37.387" v="170" actId="207"/>
          <ac:spMkLst>
            <pc:docMk/>
            <pc:sldMk cId="0" sldId="282"/>
            <ac:spMk id="34" creationId="{00000000-0000-0000-0000-000000000000}"/>
          </ac:spMkLst>
        </pc:spChg>
        <pc:spChg chg="mod">
          <ac:chgData name="Keneth Murillo" userId="d64200f6f6278c4b" providerId="LiveId" clId="{D0C51394-7A5C-4B02-8058-0AA638E3D00F}" dt="2022-08-03T23:55:37.387" v="170" actId="207"/>
          <ac:spMkLst>
            <pc:docMk/>
            <pc:sldMk cId="0" sldId="282"/>
            <ac:spMk id="35" creationId="{00000000-0000-0000-0000-000000000000}"/>
          </ac:spMkLst>
        </pc:spChg>
        <pc:spChg chg="mod">
          <ac:chgData name="Keneth Murillo" userId="d64200f6f6278c4b" providerId="LiveId" clId="{D0C51394-7A5C-4B02-8058-0AA638E3D00F}" dt="2022-08-03T23:55:33.765" v="169" actId="207"/>
          <ac:spMkLst>
            <pc:docMk/>
            <pc:sldMk cId="0" sldId="282"/>
            <ac:spMk id="36" creationId="{00000000-0000-0000-0000-000000000000}"/>
          </ac:spMkLst>
        </pc:spChg>
      </pc:sldChg>
      <pc:sldChg chg="modSp add mod">
        <pc:chgData name="Keneth Murillo" userId="d64200f6f6278c4b" providerId="LiveId" clId="{D0C51394-7A5C-4B02-8058-0AA638E3D00F}" dt="2022-08-03T23:55:25.373" v="167" actId="207"/>
        <pc:sldMkLst>
          <pc:docMk/>
          <pc:sldMk cId="0" sldId="283"/>
        </pc:sldMkLst>
        <pc:spChg chg="mod">
          <ac:chgData name="Keneth Murillo" userId="d64200f6f6278c4b" providerId="LiveId" clId="{D0C51394-7A5C-4B02-8058-0AA638E3D00F}" dt="2022-08-03T23:55:25.373" v="167" actId="207"/>
          <ac:spMkLst>
            <pc:docMk/>
            <pc:sldMk cId="0" sldId="283"/>
            <ac:spMk id="2" creationId="{00000000-0000-0000-0000-000000000000}"/>
          </ac:spMkLst>
        </pc:spChg>
        <pc:spChg chg="mod">
          <ac:chgData name="Keneth Murillo" userId="d64200f6f6278c4b" providerId="LiveId" clId="{D0C51394-7A5C-4B02-8058-0AA638E3D00F}" dt="2022-08-03T23:55:25.373" v="167" actId="207"/>
          <ac:spMkLst>
            <pc:docMk/>
            <pc:sldMk cId="0" sldId="283"/>
            <ac:spMk id="3" creationId="{00000000-0000-0000-0000-000000000000}"/>
          </ac:spMkLst>
        </pc:spChg>
        <pc:spChg chg="mod">
          <ac:chgData name="Keneth Murillo" userId="d64200f6f6278c4b" providerId="LiveId" clId="{D0C51394-7A5C-4B02-8058-0AA638E3D00F}" dt="2022-08-03T23:55:25.373" v="167" actId="207"/>
          <ac:spMkLst>
            <pc:docMk/>
            <pc:sldMk cId="0" sldId="283"/>
            <ac:spMk id="5" creationId="{00000000-0000-0000-0000-000000000000}"/>
          </ac:spMkLst>
        </pc:spChg>
        <pc:spChg chg="mod">
          <ac:chgData name="Keneth Murillo" userId="d64200f6f6278c4b" providerId="LiveId" clId="{D0C51394-7A5C-4B02-8058-0AA638E3D00F}" dt="2022-08-03T23:55:25.373" v="167" actId="207"/>
          <ac:spMkLst>
            <pc:docMk/>
            <pc:sldMk cId="0" sldId="283"/>
            <ac:spMk id="6" creationId="{00000000-0000-0000-0000-000000000000}"/>
          </ac:spMkLst>
        </pc:spChg>
        <pc:spChg chg="mod">
          <ac:chgData name="Keneth Murillo" userId="d64200f6f6278c4b" providerId="LiveId" clId="{D0C51394-7A5C-4B02-8058-0AA638E3D00F}" dt="2022-08-03T23:55:25.373" v="167" actId="207"/>
          <ac:spMkLst>
            <pc:docMk/>
            <pc:sldMk cId="0" sldId="283"/>
            <ac:spMk id="7" creationId="{00000000-0000-0000-0000-000000000000}"/>
          </ac:spMkLst>
        </pc:spChg>
        <pc:spChg chg="mod">
          <ac:chgData name="Keneth Murillo" userId="d64200f6f6278c4b" providerId="LiveId" clId="{D0C51394-7A5C-4B02-8058-0AA638E3D00F}" dt="2022-08-03T23:55:25.373" v="167" actId="207"/>
          <ac:spMkLst>
            <pc:docMk/>
            <pc:sldMk cId="0" sldId="283"/>
            <ac:spMk id="8" creationId="{00000000-0000-0000-0000-000000000000}"/>
          </ac:spMkLst>
        </pc:spChg>
      </pc:sldChg>
      <pc:sldChg chg="modSp add mod">
        <pc:chgData name="Keneth Murillo" userId="d64200f6f6278c4b" providerId="LiveId" clId="{D0C51394-7A5C-4B02-8058-0AA638E3D00F}" dt="2022-08-03T23:55:19.887" v="166" actId="207"/>
        <pc:sldMkLst>
          <pc:docMk/>
          <pc:sldMk cId="0" sldId="284"/>
        </pc:sldMkLst>
        <pc:spChg chg="mod">
          <ac:chgData name="Keneth Murillo" userId="d64200f6f6278c4b" providerId="LiveId" clId="{D0C51394-7A5C-4B02-8058-0AA638E3D00F}" dt="2022-08-03T23:55:19.887" v="166" actId="207"/>
          <ac:spMkLst>
            <pc:docMk/>
            <pc:sldMk cId="0" sldId="284"/>
            <ac:spMk id="2" creationId="{00000000-0000-0000-0000-000000000000}"/>
          </ac:spMkLst>
        </pc:spChg>
        <pc:spChg chg="mod">
          <ac:chgData name="Keneth Murillo" userId="d64200f6f6278c4b" providerId="LiveId" clId="{D0C51394-7A5C-4B02-8058-0AA638E3D00F}" dt="2022-08-03T23:55:19.887" v="166" actId="207"/>
          <ac:spMkLst>
            <pc:docMk/>
            <pc:sldMk cId="0" sldId="284"/>
            <ac:spMk id="4" creationId="{00000000-0000-0000-0000-000000000000}"/>
          </ac:spMkLst>
        </pc:spChg>
        <pc:spChg chg="mod">
          <ac:chgData name="Keneth Murillo" userId="d64200f6f6278c4b" providerId="LiveId" clId="{D0C51394-7A5C-4B02-8058-0AA638E3D00F}" dt="2022-08-03T23:55:19.887" v="166" actId="207"/>
          <ac:spMkLst>
            <pc:docMk/>
            <pc:sldMk cId="0" sldId="284"/>
            <ac:spMk id="5" creationId="{00000000-0000-0000-0000-000000000000}"/>
          </ac:spMkLst>
        </pc:spChg>
        <pc:spChg chg="mod">
          <ac:chgData name="Keneth Murillo" userId="d64200f6f6278c4b" providerId="LiveId" clId="{D0C51394-7A5C-4B02-8058-0AA638E3D00F}" dt="2022-08-03T23:55:19.887" v="166" actId="207"/>
          <ac:spMkLst>
            <pc:docMk/>
            <pc:sldMk cId="0" sldId="284"/>
            <ac:spMk id="6" creationId="{00000000-0000-0000-0000-000000000000}"/>
          </ac:spMkLst>
        </pc:spChg>
      </pc:sldChg>
      <pc:sldChg chg="modSp add mod">
        <pc:chgData name="Keneth Murillo" userId="d64200f6f6278c4b" providerId="LiveId" clId="{D0C51394-7A5C-4B02-8058-0AA638E3D00F}" dt="2022-08-03T23:55:15.808" v="165" actId="207"/>
        <pc:sldMkLst>
          <pc:docMk/>
          <pc:sldMk cId="0" sldId="285"/>
        </pc:sldMkLst>
        <pc:spChg chg="mod">
          <ac:chgData name="Keneth Murillo" userId="d64200f6f6278c4b" providerId="LiveId" clId="{D0C51394-7A5C-4B02-8058-0AA638E3D00F}" dt="2022-08-03T23:55:15.808" v="165" actId="207"/>
          <ac:spMkLst>
            <pc:docMk/>
            <pc:sldMk cId="0" sldId="285"/>
            <ac:spMk id="3" creationId="{00000000-0000-0000-0000-000000000000}"/>
          </ac:spMkLst>
        </pc:spChg>
        <pc:spChg chg="mod">
          <ac:chgData name="Keneth Murillo" userId="d64200f6f6278c4b" providerId="LiveId" clId="{D0C51394-7A5C-4B02-8058-0AA638E3D00F}" dt="2022-08-03T23:55:15.808" v="165" actId="207"/>
          <ac:spMkLst>
            <pc:docMk/>
            <pc:sldMk cId="0" sldId="285"/>
            <ac:spMk id="4" creationId="{00000000-0000-0000-0000-000000000000}"/>
          </ac:spMkLst>
        </pc:spChg>
        <pc:spChg chg="mod">
          <ac:chgData name="Keneth Murillo" userId="d64200f6f6278c4b" providerId="LiveId" clId="{D0C51394-7A5C-4B02-8058-0AA638E3D00F}" dt="2022-08-03T23:55:15.808" v="165" actId="207"/>
          <ac:spMkLst>
            <pc:docMk/>
            <pc:sldMk cId="0" sldId="285"/>
            <ac:spMk id="5" creationId="{00000000-0000-0000-0000-000000000000}"/>
          </ac:spMkLst>
        </pc:spChg>
        <pc:spChg chg="mod">
          <ac:chgData name="Keneth Murillo" userId="d64200f6f6278c4b" providerId="LiveId" clId="{D0C51394-7A5C-4B02-8058-0AA638E3D00F}" dt="2022-08-03T23:55:15.808" v="165" actId="207"/>
          <ac:spMkLst>
            <pc:docMk/>
            <pc:sldMk cId="0" sldId="285"/>
            <ac:spMk id="6" creationId="{00000000-0000-0000-0000-000000000000}"/>
          </ac:spMkLst>
        </pc:spChg>
        <pc:spChg chg="mod">
          <ac:chgData name="Keneth Murillo" userId="d64200f6f6278c4b" providerId="LiveId" clId="{D0C51394-7A5C-4B02-8058-0AA638E3D00F}" dt="2022-08-03T23:55:15.808" v="165" actId="207"/>
          <ac:spMkLst>
            <pc:docMk/>
            <pc:sldMk cId="0" sldId="285"/>
            <ac:spMk id="8" creationId="{00000000-0000-0000-0000-000000000000}"/>
          </ac:spMkLst>
        </pc:spChg>
        <pc:spChg chg="mod">
          <ac:chgData name="Keneth Murillo" userId="d64200f6f6278c4b" providerId="LiveId" clId="{D0C51394-7A5C-4B02-8058-0AA638E3D00F}" dt="2022-08-03T23:55:15.808" v="165" actId="207"/>
          <ac:spMkLst>
            <pc:docMk/>
            <pc:sldMk cId="0" sldId="285"/>
            <ac:spMk id="9" creationId="{00000000-0000-0000-0000-000000000000}"/>
          </ac:spMkLst>
        </pc:spChg>
      </pc:sldChg>
      <pc:sldChg chg="modSp add mod">
        <pc:chgData name="Keneth Murillo" userId="d64200f6f6278c4b" providerId="LiveId" clId="{D0C51394-7A5C-4B02-8058-0AA638E3D00F}" dt="2022-08-03T23:55:11.576" v="164" actId="207"/>
        <pc:sldMkLst>
          <pc:docMk/>
          <pc:sldMk cId="0" sldId="286"/>
        </pc:sldMkLst>
        <pc:spChg chg="mod">
          <ac:chgData name="Keneth Murillo" userId="d64200f6f6278c4b" providerId="LiveId" clId="{D0C51394-7A5C-4B02-8058-0AA638E3D00F}" dt="2022-08-03T23:55:11.576" v="164" actId="207"/>
          <ac:spMkLst>
            <pc:docMk/>
            <pc:sldMk cId="0" sldId="286"/>
            <ac:spMk id="2" creationId="{00000000-0000-0000-0000-000000000000}"/>
          </ac:spMkLst>
        </pc:spChg>
        <pc:spChg chg="mod">
          <ac:chgData name="Keneth Murillo" userId="d64200f6f6278c4b" providerId="LiveId" clId="{D0C51394-7A5C-4B02-8058-0AA638E3D00F}" dt="2022-08-03T23:55:11.576" v="164" actId="207"/>
          <ac:spMkLst>
            <pc:docMk/>
            <pc:sldMk cId="0" sldId="286"/>
            <ac:spMk id="3" creationId="{00000000-0000-0000-0000-000000000000}"/>
          </ac:spMkLst>
        </pc:spChg>
        <pc:spChg chg="mod">
          <ac:chgData name="Keneth Murillo" userId="d64200f6f6278c4b" providerId="LiveId" clId="{D0C51394-7A5C-4B02-8058-0AA638E3D00F}" dt="2022-08-03T23:55:11.576" v="164" actId="207"/>
          <ac:spMkLst>
            <pc:docMk/>
            <pc:sldMk cId="0" sldId="286"/>
            <ac:spMk id="4" creationId="{00000000-0000-0000-0000-000000000000}"/>
          </ac:spMkLst>
        </pc:spChg>
        <pc:spChg chg="mod">
          <ac:chgData name="Keneth Murillo" userId="d64200f6f6278c4b" providerId="LiveId" clId="{D0C51394-7A5C-4B02-8058-0AA638E3D00F}" dt="2022-08-03T23:55:11.576" v="164" actId="207"/>
          <ac:spMkLst>
            <pc:docMk/>
            <pc:sldMk cId="0" sldId="286"/>
            <ac:spMk id="5" creationId="{00000000-0000-0000-0000-000000000000}"/>
          </ac:spMkLst>
        </pc:spChg>
        <pc:spChg chg="mod">
          <ac:chgData name="Keneth Murillo" userId="d64200f6f6278c4b" providerId="LiveId" clId="{D0C51394-7A5C-4B02-8058-0AA638E3D00F}" dt="2022-08-03T23:55:11.576" v="164" actId="207"/>
          <ac:spMkLst>
            <pc:docMk/>
            <pc:sldMk cId="0" sldId="286"/>
            <ac:spMk id="6" creationId="{00000000-0000-0000-0000-000000000000}"/>
          </ac:spMkLst>
        </pc:spChg>
        <pc:spChg chg="mod">
          <ac:chgData name="Keneth Murillo" userId="d64200f6f6278c4b" providerId="LiveId" clId="{D0C51394-7A5C-4B02-8058-0AA638E3D00F}" dt="2022-08-03T23:55:11.576" v="164" actId="207"/>
          <ac:spMkLst>
            <pc:docMk/>
            <pc:sldMk cId="0" sldId="286"/>
            <ac:spMk id="7" creationId="{00000000-0000-0000-0000-000000000000}"/>
          </ac:spMkLst>
        </pc:spChg>
        <pc:spChg chg="mod">
          <ac:chgData name="Keneth Murillo" userId="d64200f6f6278c4b" providerId="LiveId" clId="{D0C51394-7A5C-4B02-8058-0AA638E3D00F}" dt="2022-08-03T23:55:11.576" v="164" actId="207"/>
          <ac:spMkLst>
            <pc:docMk/>
            <pc:sldMk cId="0" sldId="286"/>
            <ac:spMk id="8" creationId="{00000000-0000-0000-0000-000000000000}"/>
          </ac:spMkLst>
        </pc:spChg>
        <pc:spChg chg="mod">
          <ac:chgData name="Keneth Murillo" userId="d64200f6f6278c4b" providerId="LiveId" clId="{D0C51394-7A5C-4B02-8058-0AA638E3D00F}" dt="2022-08-03T23:55:11.576" v="164" actId="207"/>
          <ac:spMkLst>
            <pc:docMk/>
            <pc:sldMk cId="0" sldId="286"/>
            <ac:spMk id="9" creationId="{00000000-0000-0000-0000-000000000000}"/>
          </ac:spMkLst>
        </pc:spChg>
        <pc:spChg chg="mod">
          <ac:chgData name="Keneth Murillo" userId="d64200f6f6278c4b" providerId="LiveId" clId="{D0C51394-7A5C-4B02-8058-0AA638E3D00F}" dt="2022-08-03T23:55:11.576" v="164" actId="207"/>
          <ac:spMkLst>
            <pc:docMk/>
            <pc:sldMk cId="0" sldId="286"/>
            <ac:spMk id="10" creationId="{00000000-0000-0000-0000-000000000000}"/>
          </ac:spMkLst>
        </pc:spChg>
        <pc:spChg chg="mod">
          <ac:chgData name="Keneth Murillo" userId="d64200f6f6278c4b" providerId="LiveId" clId="{D0C51394-7A5C-4B02-8058-0AA638E3D00F}" dt="2022-08-03T23:55:11.576" v="164" actId="207"/>
          <ac:spMkLst>
            <pc:docMk/>
            <pc:sldMk cId="0" sldId="286"/>
            <ac:spMk id="11" creationId="{00000000-0000-0000-0000-000000000000}"/>
          </ac:spMkLst>
        </pc:spChg>
        <pc:spChg chg="mod">
          <ac:chgData name="Keneth Murillo" userId="d64200f6f6278c4b" providerId="LiveId" clId="{D0C51394-7A5C-4B02-8058-0AA638E3D00F}" dt="2022-08-03T23:55:11.576" v="164" actId="207"/>
          <ac:spMkLst>
            <pc:docMk/>
            <pc:sldMk cId="0" sldId="286"/>
            <ac:spMk id="12" creationId="{00000000-0000-0000-0000-000000000000}"/>
          </ac:spMkLst>
        </pc:spChg>
        <pc:spChg chg="mod">
          <ac:chgData name="Keneth Murillo" userId="d64200f6f6278c4b" providerId="LiveId" clId="{D0C51394-7A5C-4B02-8058-0AA638E3D00F}" dt="2022-08-03T23:55:11.576" v="164" actId="207"/>
          <ac:spMkLst>
            <pc:docMk/>
            <pc:sldMk cId="0" sldId="286"/>
            <ac:spMk id="13" creationId="{00000000-0000-0000-0000-000000000000}"/>
          </ac:spMkLst>
        </pc:spChg>
        <pc:spChg chg="mod">
          <ac:chgData name="Keneth Murillo" userId="d64200f6f6278c4b" providerId="LiveId" clId="{D0C51394-7A5C-4B02-8058-0AA638E3D00F}" dt="2022-08-03T23:55:11.576" v="164" actId="207"/>
          <ac:spMkLst>
            <pc:docMk/>
            <pc:sldMk cId="0" sldId="286"/>
            <ac:spMk id="14" creationId="{00000000-0000-0000-0000-000000000000}"/>
          </ac:spMkLst>
        </pc:spChg>
        <pc:spChg chg="mod">
          <ac:chgData name="Keneth Murillo" userId="d64200f6f6278c4b" providerId="LiveId" clId="{D0C51394-7A5C-4B02-8058-0AA638E3D00F}" dt="2022-08-03T23:55:11.576" v="164" actId="207"/>
          <ac:spMkLst>
            <pc:docMk/>
            <pc:sldMk cId="0" sldId="286"/>
            <ac:spMk id="15" creationId="{00000000-0000-0000-0000-000000000000}"/>
          </ac:spMkLst>
        </pc:spChg>
        <pc:spChg chg="mod">
          <ac:chgData name="Keneth Murillo" userId="d64200f6f6278c4b" providerId="LiveId" clId="{D0C51394-7A5C-4B02-8058-0AA638E3D00F}" dt="2022-08-03T23:55:11.576" v="164" actId="207"/>
          <ac:spMkLst>
            <pc:docMk/>
            <pc:sldMk cId="0" sldId="286"/>
            <ac:spMk id="16" creationId="{00000000-0000-0000-0000-000000000000}"/>
          </ac:spMkLst>
        </pc:spChg>
        <pc:spChg chg="mod">
          <ac:chgData name="Keneth Murillo" userId="d64200f6f6278c4b" providerId="LiveId" clId="{D0C51394-7A5C-4B02-8058-0AA638E3D00F}" dt="2022-08-03T23:55:11.576" v="164" actId="207"/>
          <ac:spMkLst>
            <pc:docMk/>
            <pc:sldMk cId="0" sldId="286"/>
            <ac:spMk id="17" creationId="{00000000-0000-0000-0000-000000000000}"/>
          </ac:spMkLst>
        </pc:spChg>
        <pc:spChg chg="mod">
          <ac:chgData name="Keneth Murillo" userId="d64200f6f6278c4b" providerId="LiveId" clId="{D0C51394-7A5C-4B02-8058-0AA638E3D00F}" dt="2022-08-03T23:55:11.576" v="164" actId="207"/>
          <ac:spMkLst>
            <pc:docMk/>
            <pc:sldMk cId="0" sldId="286"/>
            <ac:spMk id="18" creationId="{00000000-0000-0000-0000-000000000000}"/>
          </ac:spMkLst>
        </pc:spChg>
        <pc:spChg chg="mod">
          <ac:chgData name="Keneth Murillo" userId="d64200f6f6278c4b" providerId="LiveId" clId="{D0C51394-7A5C-4B02-8058-0AA638E3D00F}" dt="2022-08-03T23:55:11.576" v="164" actId="207"/>
          <ac:spMkLst>
            <pc:docMk/>
            <pc:sldMk cId="0" sldId="286"/>
            <ac:spMk id="19" creationId="{00000000-0000-0000-0000-000000000000}"/>
          </ac:spMkLst>
        </pc:spChg>
        <pc:spChg chg="mod">
          <ac:chgData name="Keneth Murillo" userId="d64200f6f6278c4b" providerId="LiveId" clId="{D0C51394-7A5C-4B02-8058-0AA638E3D00F}" dt="2022-08-03T23:55:11.576" v="164" actId="207"/>
          <ac:spMkLst>
            <pc:docMk/>
            <pc:sldMk cId="0" sldId="286"/>
            <ac:spMk id="20" creationId="{00000000-0000-0000-0000-000000000000}"/>
          </ac:spMkLst>
        </pc:spChg>
        <pc:spChg chg="mod">
          <ac:chgData name="Keneth Murillo" userId="d64200f6f6278c4b" providerId="LiveId" clId="{D0C51394-7A5C-4B02-8058-0AA638E3D00F}" dt="2022-08-03T23:55:11.576" v="164" actId="207"/>
          <ac:spMkLst>
            <pc:docMk/>
            <pc:sldMk cId="0" sldId="286"/>
            <ac:spMk id="21" creationId="{00000000-0000-0000-0000-000000000000}"/>
          </ac:spMkLst>
        </pc:spChg>
      </pc:sldChg>
      <pc:sldChg chg="modSp add mod">
        <pc:chgData name="Keneth Murillo" userId="d64200f6f6278c4b" providerId="LiveId" clId="{D0C51394-7A5C-4B02-8058-0AA638E3D00F}" dt="2022-08-03T23:55:06.571" v="163" actId="207"/>
        <pc:sldMkLst>
          <pc:docMk/>
          <pc:sldMk cId="0" sldId="287"/>
        </pc:sldMkLst>
        <pc:spChg chg="mod">
          <ac:chgData name="Keneth Murillo" userId="d64200f6f6278c4b" providerId="LiveId" clId="{D0C51394-7A5C-4B02-8058-0AA638E3D00F}" dt="2022-08-03T23:55:06.571" v="163" actId="207"/>
          <ac:spMkLst>
            <pc:docMk/>
            <pc:sldMk cId="0" sldId="287"/>
            <ac:spMk id="2" creationId="{00000000-0000-0000-0000-000000000000}"/>
          </ac:spMkLst>
        </pc:spChg>
        <pc:spChg chg="mod">
          <ac:chgData name="Keneth Murillo" userId="d64200f6f6278c4b" providerId="LiveId" clId="{D0C51394-7A5C-4B02-8058-0AA638E3D00F}" dt="2022-08-03T23:55:06.571" v="163" actId="207"/>
          <ac:spMkLst>
            <pc:docMk/>
            <pc:sldMk cId="0" sldId="287"/>
            <ac:spMk id="3" creationId="{00000000-0000-0000-0000-000000000000}"/>
          </ac:spMkLst>
        </pc:spChg>
        <pc:spChg chg="mod">
          <ac:chgData name="Keneth Murillo" userId="d64200f6f6278c4b" providerId="LiveId" clId="{D0C51394-7A5C-4B02-8058-0AA638E3D00F}" dt="2022-08-03T23:55:06.571" v="163" actId="207"/>
          <ac:spMkLst>
            <pc:docMk/>
            <pc:sldMk cId="0" sldId="287"/>
            <ac:spMk id="4" creationId="{00000000-0000-0000-0000-000000000000}"/>
          </ac:spMkLst>
        </pc:spChg>
        <pc:spChg chg="mod">
          <ac:chgData name="Keneth Murillo" userId="d64200f6f6278c4b" providerId="LiveId" clId="{D0C51394-7A5C-4B02-8058-0AA638E3D00F}" dt="2022-08-03T23:55:06.571" v="163" actId="207"/>
          <ac:spMkLst>
            <pc:docMk/>
            <pc:sldMk cId="0" sldId="287"/>
            <ac:spMk id="5" creationId="{00000000-0000-0000-0000-000000000000}"/>
          </ac:spMkLst>
        </pc:spChg>
        <pc:spChg chg="mod">
          <ac:chgData name="Keneth Murillo" userId="d64200f6f6278c4b" providerId="LiveId" clId="{D0C51394-7A5C-4B02-8058-0AA638E3D00F}" dt="2022-08-03T23:55:06.571" v="163" actId="207"/>
          <ac:spMkLst>
            <pc:docMk/>
            <pc:sldMk cId="0" sldId="287"/>
            <ac:spMk id="6" creationId="{00000000-0000-0000-0000-000000000000}"/>
          </ac:spMkLst>
        </pc:spChg>
        <pc:spChg chg="mod">
          <ac:chgData name="Keneth Murillo" userId="d64200f6f6278c4b" providerId="LiveId" clId="{D0C51394-7A5C-4B02-8058-0AA638E3D00F}" dt="2022-08-03T23:55:06.571" v="163" actId="207"/>
          <ac:spMkLst>
            <pc:docMk/>
            <pc:sldMk cId="0" sldId="287"/>
            <ac:spMk id="7" creationId="{00000000-0000-0000-0000-000000000000}"/>
          </ac:spMkLst>
        </pc:spChg>
        <pc:spChg chg="mod">
          <ac:chgData name="Keneth Murillo" userId="d64200f6f6278c4b" providerId="LiveId" clId="{D0C51394-7A5C-4B02-8058-0AA638E3D00F}" dt="2022-08-03T23:55:06.571" v="163" actId="207"/>
          <ac:spMkLst>
            <pc:docMk/>
            <pc:sldMk cId="0" sldId="287"/>
            <ac:spMk id="8" creationId="{00000000-0000-0000-0000-000000000000}"/>
          </ac:spMkLst>
        </pc:spChg>
        <pc:spChg chg="mod">
          <ac:chgData name="Keneth Murillo" userId="d64200f6f6278c4b" providerId="LiveId" clId="{D0C51394-7A5C-4B02-8058-0AA638E3D00F}" dt="2022-08-03T23:55:06.571" v="163" actId="207"/>
          <ac:spMkLst>
            <pc:docMk/>
            <pc:sldMk cId="0" sldId="287"/>
            <ac:spMk id="9" creationId="{00000000-0000-0000-0000-000000000000}"/>
          </ac:spMkLst>
        </pc:spChg>
        <pc:spChg chg="mod">
          <ac:chgData name="Keneth Murillo" userId="d64200f6f6278c4b" providerId="LiveId" clId="{D0C51394-7A5C-4B02-8058-0AA638E3D00F}" dt="2022-08-03T23:55:06.571" v="163" actId="207"/>
          <ac:spMkLst>
            <pc:docMk/>
            <pc:sldMk cId="0" sldId="287"/>
            <ac:spMk id="10" creationId="{00000000-0000-0000-0000-000000000000}"/>
          </ac:spMkLst>
        </pc:spChg>
        <pc:spChg chg="mod">
          <ac:chgData name="Keneth Murillo" userId="d64200f6f6278c4b" providerId="LiveId" clId="{D0C51394-7A5C-4B02-8058-0AA638E3D00F}" dt="2022-08-03T23:55:06.571" v="163" actId="207"/>
          <ac:spMkLst>
            <pc:docMk/>
            <pc:sldMk cId="0" sldId="287"/>
            <ac:spMk id="11" creationId="{00000000-0000-0000-0000-000000000000}"/>
          </ac:spMkLst>
        </pc:spChg>
        <pc:spChg chg="mod">
          <ac:chgData name="Keneth Murillo" userId="d64200f6f6278c4b" providerId="LiveId" clId="{D0C51394-7A5C-4B02-8058-0AA638E3D00F}" dt="2022-08-03T23:55:06.571" v="163" actId="207"/>
          <ac:spMkLst>
            <pc:docMk/>
            <pc:sldMk cId="0" sldId="287"/>
            <ac:spMk id="12" creationId="{00000000-0000-0000-0000-000000000000}"/>
          </ac:spMkLst>
        </pc:spChg>
        <pc:spChg chg="mod">
          <ac:chgData name="Keneth Murillo" userId="d64200f6f6278c4b" providerId="LiveId" clId="{D0C51394-7A5C-4B02-8058-0AA638E3D00F}" dt="2022-08-03T23:55:06.571" v="163" actId="207"/>
          <ac:spMkLst>
            <pc:docMk/>
            <pc:sldMk cId="0" sldId="287"/>
            <ac:spMk id="13" creationId="{00000000-0000-0000-0000-000000000000}"/>
          </ac:spMkLst>
        </pc:spChg>
        <pc:spChg chg="mod">
          <ac:chgData name="Keneth Murillo" userId="d64200f6f6278c4b" providerId="LiveId" clId="{D0C51394-7A5C-4B02-8058-0AA638E3D00F}" dt="2022-08-03T23:55:06.571" v="163" actId="207"/>
          <ac:spMkLst>
            <pc:docMk/>
            <pc:sldMk cId="0" sldId="287"/>
            <ac:spMk id="14" creationId="{00000000-0000-0000-0000-000000000000}"/>
          </ac:spMkLst>
        </pc:spChg>
        <pc:spChg chg="mod">
          <ac:chgData name="Keneth Murillo" userId="d64200f6f6278c4b" providerId="LiveId" clId="{D0C51394-7A5C-4B02-8058-0AA638E3D00F}" dt="2022-08-03T23:55:06.571" v="163" actId="207"/>
          <ac:spMkLst>
            <pc:docMk/>
            <pc:sldMk cId="0" sldId="287"/>
            <ac:spMk id="15" creationId="{00000000-0000-0000-0000-000000000000}"/>
          </ac:spMkLst>
        </pc:spChg>
        <pc:spChg chg="mod">
          <ac:chgData name="Keneth Murillo" userId="d64200f6f6278c4b" providerId="LiveId" clId="{D0C51394-7A5C-4B02-8058-0AA638E3D00F}" dt="2022-08-03T23:55:06.571" v="163" actId="207"/>
          <ac:spMkLst>
            <pc:docMk/>
            <pc:sldMk cId="0" sldId="287"/>
            <ac:spMk id="16" creationId="{00000000-0000-0000-0000-000000000000}"/>
          </ac:spMkLst>
        </pc:spChg>
        <pc:spChg chg="mod">
          <ac:chgData name="Keneth Murillo" userId="d64200f6f6278c4b" providerId="LiveId" clId="{D0C51394-7A5C-4B02-8058-0AA638E3D00F}" dt="2022-08-03T23:55:06.571" v="163" actId="207"/>
          <ac:spMkLst>
            <pc:docMk/>
            <pc:sldMk cId="0" sldId="287"/>
            <ac:spMk id="17" creationId="{00000000-0000-0000-0000-000000000000}"/>
          </ac:spMkLst>
        </pc:spChg>
        <pc:spChg chg="mod">
          <ac:chgData name="Keneth Murillo" userId="d64200f6f6278c4b" providerId="LiveId" clId="{D0C51394-7A5C-4B02-8058-0AA638E3D00F}" dt="2022-08-03T23:55:06.571" v="163" actId="207"/>
          <ac:spMkLst>
            <pc:docMk/>
            <pc:sldMk cId="0" sldId="287"/>
            <ac:spMk id="18" creationId="{00000000-0000-0000-0000-000000000000}"/>
          </ac:spMkLst>
        </pc:spChg>
        <pc:spChg chg="mod">
          <ac:chgData name="Keneth Murillo" userId="d64200f6f6278c4b" providerId="LiveId" clId="{D0C51394-7A5C-4B02-8058-0AA638E3D00F}" dt="2022-08-03T23:55:06.571" v="163" actId="207"/>
          <ac:spMkLst>
            <pc:docMk/>
            <pc:sldMk cId="0" sldId="287"/>
            <ac:spMk id="27" creationId="{00000000-0000-0000-0000-000000000000}"/>
          </ac:spMkLst>
        </pc:spChg>
        <pc:spChg chg="mod">
          <ac:chgData name="Keneth Murillo" userId="d64200f6f6278c4b" providerId="LiveId" clId="{D0C51394-7A5C-4B02-8058-0AA638E3D00F}" dt="2022-08-03T23:55:06.571" v="163" actId="207"/>
          <ac:spMkLst>
            <pc:docMk/>
            <pc:sldMk cId="0" sldId="287"/>
            <ac:spMk id="28" creationId="{00000000-0000-0000-0000-000000000000}"/>
          </ac:spMkLst>
        </pc:spChg>
      </pc:sldChg>
      <pc:sldChg chg="modSp add mod">
        <pc:chgData name="Keneth Murillo" userId="d64200f6f6278c4b" providerId="LiveId" clId="{D0C51394-7A5C-4B02-8058-0AA638E3D00F}" dt="2022-08-03T23:55:02.768" v="162" actId="207"/>
        <pc:sldMkLst>
          <pc:docMk/>
          <pc:sldMk cId="0" sldId="288"/>
        </pc:sldMkLst>
        <pc:spChg chg="mod">
          <ac:chgData name="Keneth Murillo" userId="d64200f6f6278c4b" providerId="LiveId" clId="{D0C51394-7A5C-4B02-8058-0AA638E3D00F}" dt="2022-08-03T23:55:02.768" v="162" actId="207"/>
          <ac:spMkLst>
            <pc:docMk/>
            <pc:sldMk cId="0" sldId="288"/>
            <ac:spMk id="2" creationId="{00000000-0000-0000-0000-000000000000}"/>
          </ac:spMkLst>
        </pc:spChg>
        <pc:spChg chg="mod">
          <ac:chgData name="Keneth Murillo" userId="d64200f6f6278c4b" providerId="LiveId" clId="{D0C51394-7A5C-4B02-8058-0AA638E3D00F}" dt="2022-08-03T23:55:02.768" v="162" actId="207"/>
          <ac:spMkLst>
            <pc:docMk/>
            <pc:sldMk cId="0" sldId="288"/>
            <ac:spMk id="3" creationId="{00000000-0000-0000-0000-000000000000}"/>
          </ac:spMkLst>
        </pc:spChg>
        <pc:spChg chg="mod">
          <ac:chgData name="Keneth Murillo" userId="d64200f6f6278c4b" providerId="LiveId" clId="{D0C51394-7A5C-4B02-8058-0AA638E3D00F}" dt="2022-08-03T23:55:02.768" v="162" actId="207"/>
          <ac:spMkLst>
            <pc:docMk/>
            <pc:sldMk cId="0" sldId="288"/>
            <ac:spMk id="4" creationId="{00000000-0000-0000-0000-000000000000}"/>
          </ac:spMkLst>
        </pc:spChg>
        <pc:spChg chg="mod">
          <ac:chgData name="Keneth Murillo" userId="d64200f6f6278c4b" providerId="LiveId" clId="{D0C51394-7A5C-4B02-8058-0AA638E3D00F}" dt="2022-08-03T23:55:02.768" v="162" actId="207"/>
          <ac:spMkLst>
            <pc:docMk/>
            <pc:sldMk cId="0" sldId="288"/>
            <ac:spMk id="5" creationId="{00000000-0000-0000-0000-000000000000}"/>
          </ac:spMkLst>
        </pc:spChg>
        <pc:spChg chg="mod">
          <ac:chgData name="Keneth Murillo" userId="d64200f6f6278c4b" providerId="LiveId" clId="{D0C51394-7A5C-4B02-8058-0AA638E3D00F}" dt="2022-08-03T23:55:02.768" v="162" actId="207"/>
          <ac:spMkLst>
            <pc:docMk/>
            <pc:sldMk cId="0" sldId="288"/>
            <ac:spMk id="6" creationId="{00000000-0000-0000-0000-000000000000}"/>
          </ac:spMkLst>
        </pc:spChg>
        <pc:spChg chg="mod">
          <ac:chgData name="Keneth Murillo" userId="d64200f6f6278c4b" providerId="LiveId" clId="{D0C51394-7A5C-4B02-8058-0AA638E3D00F}" dt="2022-08-03T23:55:02.768" v="162" actId="207"/>
          <ac:spMkLst>
            <pc:docMk/>
            <pc:sldMk cId="0" sldId="288"/>
            <ac:spMk id="7" creationId="{00000000-0000-0000-0000-000000000000}"/>
          </ac:spMkLst>
        </pc:spChg>
        <pc:spChg chg="mod">
          <ac:chgData name="Keneth Murillo" userId="d64200f6f6278c4b" providerId="LiveId" clId="{D0C51394-7A5C-4B02-8058-0AA638E3D00F}" dt="2022-08-03T23:55:02.768" v="162" actId="207"/>
          <ac:spMkLst>
            <pc:docMk/>
            <pc:sldMk cId="0" sldId="288"/>
            <ac:spMk id="8" creationId="{00000000-0000-0000-0000-000000000000}"/>
          </ac:spMkLst>
        </pc:spChg>
        <pc:spChg chg="mod">
          <ac:chgData name="Keneth Murillo" userId="d64200f6f6278c4b" providerId="LiveId" clId="{D0C51394-7A5C-4B02-8058-0AA638E3D00F}" dt="2022-08-03T23:55:02.768" v="162" actId="207"/>
          <ac:spMkLst>
            <pc:docMk/>
            <pc:sldMk cId="0" sldId="288"/>
            <ac:spMk id="9" creationId="{00000000-0000-0000-0000-000000000000}"/>
          </ac:spMkLst>
        </pc:spChg>
        <pc:spChg chg="mod">
          <ac:chgData name="Keneth Murillo" userId="d64200f6f6278c4b" providerId="LiveId" clId="{D0C51394-7A5C-4B02-8058-0AA638E3D00F}" dt="2022-08-03T23:55:02.768" v="162" actId="207"/>
          <ac:spMkLst>
            <pc:docMk/>
            <pc:sldMk cId="0" sldId="288"/>
            <ac:spMk id="10" creationId="{00000000-0000-0000-0000-000000000000}"/>
          </ac:spMkLst>
        </pc:spChg>
        <pc:spChg chg="mod">
          <ac:chgData name="Keneth Murillo" userId="d64200f6f6278c4b" providerId="LiveId" clId="{D0C51394-7A5C-4B02-8058-0AA638E3D00F}" dt="2022-08-03T23:55:02.768" v="162" actId="207"/>
          <ac:spMkLst>
            <pc:docMk/>
            <pc:sldMk cId="0" sldId="288"/>
            <ac:spMk id="11" creationId="{00000000-0000-0000-0000-000000000000}"/>
          </ac:spMkLst>
        </pc:spChg>
        <pc:spChg chg="mod">
          <ac:chgData name="Keneth Murillo" userId="d64200f6f6278c4b" providerId="LiveId" clId="{D0C51394-7A5C-4B02-8058-0AA638E3D00F}" dt="2022-08-03T23:55:02.768" v="162" actId="207"/>
          <ac:spMkLst>
            <pc:docMk/>
            <pc:sldMk cId="0" sldId="288"/>
            <ac:spMk id="12" creationId="{00000000-0000-0000-0000-000000000000}"/>
          </ac:spMkLst>
        </pc:spChg>
        <pc:spChg chg="mod">
          <ac:chgData name="Keneth Murillo" userId="d64200f6f6278c4b" providerId="LiveId" clId="{D0C51394-7A5C-4B02-8058-0AA638E3D00F}" dt="2022-08-03T23:55:02.768" v="162" actId="207"/>
          <ac:spMkLst>
            <pc:docMk/>
            <pc:sldMk cId="0" sldId="288"/>
            <ac:spMk id="13" creationId="{00000000-0000-0000-0000-000000000000}"/>
          </ac:spMkLst>
        </pc:spChg>
        <pc:spChg chg="mod">
          <ac:chgData name="Keneth Murillo" userId="d64200f6f6278c4b" providerId="LiveId" clId="{D0C51394-7A5C-4B02-8058-0AA638E3D00F}" dt="2022-08-03T23:55:02.768" v="162" actId="207"/>
          <ac:spMkLst>
            <pc:docMk/>
            <pc:sldMk cId="0" sldId="288"/>
            <ac:spMk id="14" creationId="{00000000-0000-0000-0000-000000000000}"/>
          </ac:spMkLst>
        </pc:spChg>
        <pc:spChg chg="mod">
          <ac:chgData name="Keneth Murillo" userId="d64200f6f6278c4b" providerId="LiveId" clId="{D0C51394-7A5C-4B02-8058-0AA638E3D00F}" dt="2022-08-03T23:55:02.768" v="162" actId="207"/>
          <ac:spMkLst>
            <pc:docMk/>
            <pc:sldMk cId="0" sldId="288"/>
            <ac:spMk id="15" creationId="{00000000-0000-0000-0000-000000000000}"/>
          </ac:spMkLst>
        </pc:spChg>
        <pc:spChg chg="mod">
          <ac:chgData name="Keneth Murillo" userId="d64200f6f6278c4b" providerId="LiveId" clId="{D0C51394-7A5C-4B02-8058-0AA638E3D00F}" dt="2022-08-03T23:55:02.768" v="162" actId="207"/>
          <ac:spMkLst>
            <pc:docMk/>
            <pc:sldMk cId="0" sldId="288"/>
            <ac:spMk id="16" creationId="{00000000-0000-0000-0000-000000000000}"/>
          </ac:spMkLst>
        </pc:spChg>
        <pc:spChg chg="mod">
          <ac:chgData name="Keneth Murillo" userId="d64200f6f6278c4b" providerId="LiveId" clId="{D0C51394-7A5C-4B02-8058-0AA638E3D00F}" dt="2022-08-03T23:55:02.768" v="162" actId="207"/>
          <ac:spMkLst>
            <pc:docMk/>
            <pc:sldMk cId="0" sldId="288"/>
            <ac:spMk id="17" creationId="{00000000-0000-0000-0000-000000000000}"/>
          </ac:spMkLst>
        </pc:spChg>
        <pc:spChg chg="mod">
          <ac:chgData name="Keneth Murillo" userId="d64200f6f6278c4b" providerId="LiveId" clId="{D0C51394-7A5C-4B02-8058-0AA638E3D00F}" dt="2022-08-03T23:55:02.768" v="162" actId="207"/>
          <ac:spMkLst>
            <pc:docMk/>
            <pc:sldMk cId="0" sldId="288"/>
            <ac:spMk id="18" creationId="{00000000-0000-0000-0000-000000000000}"/>
          </ac:spMkLst>
        </pc:spChg>
        <pc:spChg chg="mod">
          <ac:chgData name="Keneth Murillo" userId="d64200f6f6278c4b" providerId="LiveId" clId="{D0C51394-7A5C-4B02-8058-0AA638E3D00F}" dt="2022-08-03T23:55:02.768" v="162" actId="207"/>
          <ac:spMkLst>
            <pc:docMk/>
            <pc:sldMk cId="0" sldId="288"/>
            <ac:spMk id="19" creationId="{00000000-0000-0000-0000-000000000000}"/>
          </ac:spMkLst>
        </pc:spChg>
        <pc:spChg chg="mod">
          <ac:chgData name="Keneth Murillo" userId="d64200f6f6278c4b" providerId="LiveId" clId="{D0C51394-7A5C-4B02-8058-0AA638E3D00F}" dt="2022-08-03T23:55:02.768" v="162" actId="207"/>
          <ac:spMkLst>
            <pc:docMk/>
            <pc:sldMk cId="0" sldId="288"/>
            <ac:spMk id="20" creationId="{00000000-0000-0000-0000-000000000000}"/>
          </ac:spMkLst>
        </pc:spChg>
        <pc:spChg chg="mod">
          <ac:chgData name="Keneth Murillo" userId="d64200f6f6278c4b" providerId="LiveId" clId="{D0C51394-7A5C-4B02-8058-0AA638E3D00F}" dt="2022-08-03T23:55:02.768" v="162" actId="207"/>
          <ac:spMkLst>
            <pc:docMk/>
            <pc:sldMk cId="0" sldId="288"/>
            <ac:spMk id="21" creationId="{00000000-0000-0000-0000-000000000000}"/>
          </ac:spMkLst>
        </pc:spChg>
        <pc:spChg chg="mod">
          <ac:chgData name="Keneth Murillo" userId="d64200f6f6278c4b" providerId="LiveId" clId="{D0C51394-7A5C-4B02-8058-0AA638E3D00F}" dt="2022-08-03T23:55:02.768" v="162" actId="207"/>
          <ac:spMkLst>
            <pc:docMk/>
            <pc:sldMk cId="0" sldId="288"/>
            <ac:spMk id="22" creationId="{00000000-0000-0000-0000-000000000000}"/>
          </ac:spMkLst>
        </pc:spChg>
        <pc:spChg chg="mod">
          <ac:chgData name="Keneth Murillo" userId="d64200f6f6278c4b" providerId="LiveId" clId="{D0C51394-7A5C-4B02-8058-0AA638E3D00F}" dt="2022-08-03T23:55:02.768" v="162" actId="207"/>
          <ac:spMkLst>
            <pc:docMk/>
            <pc:sldMk cId="0" sldId="288"/>
            <ac:spMk id="23" creationId="{00000000-0000-0000-0000-000000000000}"/>
          </ac:spMkLst>
        </pc:spChg>
        <pc:spChg chg="mod">
          <ac:chgData name="Keneth Murillo" userId="d64200f6f6278c4b" providerId="LiveId" clId="{D0C51394-7A5C-4B02-8058-0AA638E3D00F}" dt="2022-08-03T23:55:02.768" v="162" actId="207"/>
          <ac:spMkLst>
            <pc:docMk/>
            <pc:sldMk cId="0" sldId="288"/>
            <ac:spMk id="24" creationId="{00000000-0000-0000-0000-000000000000}"/>
          </ac:spMkLst>
        </pc:spChg>
        <pc:spChg chg="mod">
          <ac:chgData name="Keneth Murillo" userId="d64200f6f6278c4b" providerId="LiveId" clId="{D0C51394-7A5C-4B02-8058-0AA638E3D00F}" dt="2022-08-03T23:55:02.768" v="162" actId="207"/>
          <ac:spMkLst>
            <pc:docMk/>
            <pc:sldMk cId="0" sldId="288"/>
            <ac:spMk id="25" creationId="{00000000-0000-0000-0000-000000000000}"/>
          </ac:spMkLst>
        </pc:spChg>
        <pc:spChg chg="mod">
          <ac:chgData name="Keneth Murillo" userId="d64200f6f6278c4b" providerId="LiveId" clId="{D0C51394-7A5C-4B02-8058-0AA638E3D00F}" dt="2022-08-03T23:55:02.768" v="162" actId="207"/>
          <ac:spMkLst>
            <pc:docMk/>
            <pc:sldMk cId="0" sldId="288"/>
            <ac:spMk id="26" creationId="{00000000-0000-0000-0000-000000000000}"/>
          </ac:spMkLst>
        </pc:spChg>
        <pc:spChg chg="mod">
          <ac:chgData name="Keneth Murillo" userId="d64200f6f6278c4b" providerId="LiveId" clId="{D0C51394-7A5C-4B02-8058-0AA638E3D00F}" dt="2022-08-03T23:55:02.768" v="162" actId="207"/>
          <ac:spMkLst>
            <pc:docMk/>
            <pc:sldMk cId="0" sldId="288"/>
            <ac:spMk id="27" creationId="{00000000-0000-0000-0000-000000000000}"/>
          </ac:spMkLst>
        </pc:spChg>
        <pc:spChg chg="mod">
          <ac:chgData name="Keneth Murillo" userId="d64200f6f6278c4b" providerId="LiveId" clId="{D0C51394-7A5C-4B02-8058-0AA638E3D00F}" dt="2022-08-03T23:55:02.768" v="162" actId="207"/>
          <ac:spMkLst>
            <pc:docMk/>
            <pc:sldMk cId="0" sldId="288"/>
            <ac:spMk id="28" creationId="{00000000-0000-0000-0000-000000000000}"/>
          </ac:spMkLst>
        </pc:spChg>
        <pc:spChg chg="mod">
          <ac:chgData name="Keneth Murillo" userId="d64200f6f6278c4b" providerId="LiveId" clId="{D0C51394-7A5C-4B02-8058-0AA638E3D00F}" dt="2022-08-03T23:55:02.768" v="162" actId="207"/>
          <ac:spMkLst>
            <pc:docMk/>
            <pc:sldMk cId="0" sldId="288"/>
            <ac:spMk id="29" creationId="{00000000-0000-0000-0000-000000000000}"/>
          </ac:spMkLst>
        </pc:spChg>
        <pc:spChg chg="mod">
          <ac:chgData name="Keneth Murillo" userId="d64200f6f6278c4b" providerId="LiveId" clId="{D0C51394-7A5C-4B02-8058-0AA638E3D00F}" dt="2022-08-03T23:55:02.768" v="162" actId="207"/>
          <ac:spMkLst>
            <pc:docMk/>
            <pc:sldMk cId="0" sldId="288"/>
            <ac:spMk id="31" creationId="{00000000-0000-0000-0000-000000000000}"/>
          </ac:spMkLst>
        </pc:spChg>
        <pc:spChg chg="mod">
          <ac:chgData name="Keneth Murillo" userId="d64200f6f6278c4b" providerId="LiveId" clId="{D0C51394-7A5C-4B02-8058-0AA638E3D00F}" dt="2022-08-03T23:55:02.768" v="162" actId="207"/>
          <ac:spMkLst>
            <pc:docMk/>
            <pc:sldMk cId="0" sldId="288"/>
            <ac:spMk id="33" creationId="{00000000-0000-0000-0000-000000000000}"/>
          </ac:spMkLst>
        </pc:spChg>
        <pc:spChg chg="mod">
          <ac:chgData name="Keneth Murillo" userId="d64200f6f6278c4b" providerId="LiveId" clId="{D0C51394-7A5C-4B02-8058-0AA638E3D00F}" dt="2022-08-03T23:55:02.768" v="162" actId="207"/>
          <ac:spMkLst>
            <pc:docMk/>
            <pc:sldMk cId="0" sldId="288"/>
            <ac:spMk id="34" creationId="{00000000-0000-0000-0000-000000000000}"/>
          </ac:spMkLst>
        </pc:spChg>
        <pc:spChg chg="mod">
          <ac:chgData name="Keneth Murillo" userId="d64200f6f6278c4b" providerId="LiveId" clId="{D0C51394-7A5C-4B02-8058-0AA638E3D00F}" dt="2022-08-03T23:55:02.768" v="162" actId="207"/>
          <ac:spMkLst>
            <pc:docMk/>
            <pc:sldMk cId="0" sldId="288"/>
            <ac:spMk id="35" creationId="{00000000-0000-0000-0000-000000000000}"/>
          </ac:spMkLst>
        </pc:spChg>
      </pc:sldChg>
      <pc:sldChg chg="modSp add mod">
        <pc:chgData name="Keneth Murillo" userId="d64200f6f6278c4b" providerId="LiveId" clId="{D0C51394-7A5C-4B02-8058-0AA638E3D00F}" dt="2022-08-03T23:54:57.558" v="161" actId="1076"/>
        <pc:sldMkLst>
          <pc:docMk/>
          <pc:sldMk cId="0" sldId="289"/>
        </pc:sldMkLst>
        <pc:spChg chg="mod">
          <ac:chgData name="Keneth Murillo" userId="d64200f6f6278c4b" providerId="LiveId" clId="{D0C51394-7A5C-4B02-8058-0AA638E3D00F}" dt="2022-08-03T23:54:53.336" v="159" actId="207"/>
          <ac:spMkLst>
            <pc:docMk/>
            <pc:sldMk cId="0" sldId="289"/>
            <ac:spMk id="3" creationId="{00000000-0000-0000-0000-000000000000}"/>
          </ac:spMkLst>
        </pc:spChg>
        <pc:spChg chg="mod">
          <ac:chgData name="Keneth Murillo" userId="d64200f6f6278c4b" providerId="LiveId" clId="{D0C51394-7A5C-4B02-8058-0AA638E3D00F}" dt="2022-08-03T23:54:53.336" v="159" actId="207"/>
          <ac:spMkLst>
            <pc:docMk/>
            <pc:sldMk cId="0" sldId="289"/>
            <ac:spMk id="4" creationId="{00000000-0000-0000-0000-000000000000}"/>
          </ac:spMkLst>
        </pc:spChg>
        <pc:spChg chg="mod">
          <ac:chgData name="Keneth Murillo" userId="d64200f6f6278c4b" providerId="LiveId" clId="{D0C51394-7A5C-4B02-8058-0AA638E3D00F}" dt="2022-08-03T23:54:57.558" v="161" actId="1076"/>
          <ac:spMkLst>
            <pc:docMk/>
            <pc:sldMk cId="0" sldId="289"/>
            <ac:spMk id="5" creationId="{00000000-0000-0000-0000-000000000000}"/>
          </ac:spMkLst>
        </pc:spChg>
        <pc:spChg chg="mod">
          <ac:chgData name="Keneth Murillo" userId="d64200f6f6278c4b" providerId="LiveId" clId="{D0C51394-7A5C-4B02-8058-0AA638E3D00F}" dt="2022-08-03T23:54:53.336" v="159" actId="207"/>
          <ac:spMkLst>
            <pc:docMk/>
            <pc:sldMk cId="0" sldId="289"/>
            <ac:spMk id="7" creationId="{00000000-0000-0000-0000-000000000000}"/>
          </ac:spMkLst>
        </pc:spChg>
        <pc:spChg chg="mod">
          <ac:chgData name="Keneth Murillo" userId="d64200f6f6278c4b" providerId="LiveId" clId="{D0C51394-7A5C-4B02-8058-0AA638E3D00F}" dt="2022-08-03T23:54:53.336" v="159" actId="207"/>
          <ac:spMkLst>
            <pc:docMk/>
            <pc:sldMk cId="0" sldId="289"/>
            <ac:spMk id="8" creationId="{00000000-0000-0000-0000-000000000000}"/>
          </ac:spMkLst>
        </pc:spChg>
        <pc:grpChg chg="mod">
          <ac:chgData name="Keneth Murillo" userId="d64200f6f6278c4b" providerId="LiveId" clId="{D0C51394-7A5C-4B02-8058-0AA638E3D00F}" dt="2022-08-03T23:54:57.558" v="161" actId="1076"/>
          <ac:grpSpMkLst>
            <pc:docMk/>
            <pc:sldMk cId="0" sldId="289"/>
            <ac:grpSpMk id="2" creationId="{00000000-0000-0000-0000-000000000000}"/>
          </ac:grpSpMkLst>
        </pc:grpChg>
        <pc:grpChg chg="mod">
          <ac:chgData name="Keneth Murillo" userId="d64200f6f6278c4b" providerId="LiveId" clId="{D0C51394-7A5C-4B02-8058-0AA638E3D00F}" dt="2022-08-03T23:54:57.558" v="161" actId="1076"/>
          <ac:grpSpMkLst>
            <pc:docMk/>
            <pc:sldMk cId="0" sldId="289"/>
            <ac:grpSpMk id="6" creationId="{00000000-0000-0000-0000-000000000000}"/>
          </ac:grpSpMkLst>
        </pc:grpChg>
      </pc:sldChg>
      <pc:sldChg chg="modSp add mod">
        <pc:chgData name="Keneth Murillo" userId="d64200f6f6278c4b" providerId="LiveId" clId="{D0C51394-7A5C-4B02-8058-0AA638E3D00F}" dt="2022-08-03T23:54:47.120" v="158" actId="207"/>
        <pc:sldMkLst>
          <pc:docMk/>
          <pc:sldMk cId="0" sldId="290"/>
        </pc:sldMkLst>
        <pc:spChg chg="mod">
          <ac:chgData name="Keneth Murillo" userId="d64200f6f6278c4b" providerId="LiveId" clId="{D0C51394-7A5C-4B02-8058-0AA638E3D00F}" dt="2022-08-03T23:54:47.120" v="158" actId="207"/>
          <ac:spMkLst>
            <pc:docMk/>
            <pc:sldMk cId="0" sldId="290"/>
            <ac:spMk id="2" creationId="{00000000-0000-0000-0000-000000000000}"/>
          </ac:spMkLst>
        </pc:spChg>
      </pc:sldChg>
      <pc:sldChg chg="add">
        <pc:chgData name="Keneth Murillo" userId="d64200f6f6278c4b" providerId="LiveId" clId="{D0C51394-7A5C-4B02-8058-0AA638E3D00F}" dt="2022-08-03T23:31:59.957" v="116"/>
        <pc:sldMkLst>
          <pc:docMk/>
          <pc:sldMk cId="0" sldId="291"/>
        </pc:sldMkLst>
      </pc:sldChg>
      <pc:sldChg chg="add">
        <pc:chgData name="Keneth Murillo" userId="d64200f6f6278c4b" providerId="LiveId" clId="{D0C51394-7A5C-4B02-8058-0AA638E3D00F}" dt="2022-08-03T23:31:59.957" v="116"/>
        <pc:sldMkLst>
          <pc:docMk/>
          <pc:sldMk cId="0" sldId="292"/>
        </pc:sldMkLst>
      </pc:sldChg>
      <pc:sldChg chg="add">
        <pc:chgData name="Keneth Murillo" userId="d64200f6f6278c4b" providerId="LiveId" clId="{D0C51394-7A5C-4B02-8058-0AA638E3D00F}" dt="2022-08-03T23:31:59.957" v="116"/>
        <pc:sldMkLst>
          <pc:docMk/>
          <pc:sldMk cId="0" sldId="293"/>
        </pc:sldMkLst>
      </pc:sldChg>
      <pc:sldChg chg="add">
        <pc:chgData name="Keneth Murillo" userId="d64200f6f6278c4b" providerId="LiveId" clId="{D0C51394-7A5C-4B02-8058-0AA638E3D00F}" dt="2022-08-03T23:31:59.957" v="116"/>
        <pc:sldMkLst>
          <pc:docMk/>
          <pc:sldMk cId="0" sldId="294"/>
        </pc:sldMkLst>
      </pc:sldChg>
      <pc:sldChg chg="modSp add mod">
        <pc:chgData name="Keneth Murillo" userId="d64200f6f6278c4b" providerId="LiveId" clId="{D0C51394-7A5C-4B02-8058-0AA638E3D00F}" dt="2022-08-03T23:54:39.002" v="157" actId="207"/>
        <pc:sldMkLst>
          <pc:docMk/>
          <pc:sldMk cId="0" sldId="295"/>
        </pc:sldMkLst>
        <pc:spChg chg="mod">
          <ac:chgData name="Keneth Murillo" userId="d64200f6f6278c4b" providerId="LiveId" clId="{D0C51394-7A5C-4B02-8058-0AA638E3D00F}" dt="2022-08-03T23:54:39.002" v="157" actId="207"/>
          <ac:spMkLst>
            <pc:docMk/>
            <pc:sldMk cId="0" sldId="295"/>
            <ac:spMk id="2" creationId="{00000000-0000-0000-0000-000000000000}"/>
          </ac:spMkLst>
        </pc:spChg>
        <pc:spChg chg="mod">
          <ac:chgData name="Keneth Murillo" userId="d64200f6f6278c4b" providerId="LiveId" clId="{D0C51394-7A5C-4B02-8058-0AA638E3D00F}" dt="2022-08-03T23:54:39.002" v="157" actId="207"/>
          <ac:spMkLst>
            <pc:docMk/>
            <pc:sldMk cId="0" sldId="295"/>
            <ac:spMk id="3" creationId="{00000000-0000-0000-0000-000000000000}"/>
          </ac:spMkLst>
        </pc:spChg>
        <pc:spChg chg="mod">
          <ac:chgData name="Keneth Murillo" userId="d64200f6f6278c4b" providerId="LiveId" clId="{D0C51394-7A5C-4B02-8058-0AA638E3D00F}" dt="2022-08-03T23:54:39.002" v="157" actId="207"/>
          <ac:spMkLst>
            <pc:docMk/>
            <pc:sldMk cId="0" sldId="295"/>
            <ac:spMk id="4" creationId="{00000000-0000-0000-0000-000000000000}"/>
          </ac:spMkLst>
        </pc:spChg>
        <pc:spChg chg="mod">
          <ac:chgData name="Keneth Murillo" userId="d64200f6f6278c4b" providerId="LiveId" clId="{D0C51394-7A5C-4B02-8058-0AA638E3D00F}" dt="2022-08-03T23:54:39.002" v="157" actId="207"/>
          <ac:spMkLst>
            <pc:docMk/>
            <pc:sldMk cId="0" sldId="295"/>
            <ac:spMk id="5" creationId="{00000000-0000-0000-0000-000000000000}"/>
          </ac:spMkLst>
        </pc:spChg>
        <pc:spChg chg="mod">
          <ac:chgData name="Keneth Murillo" userId="d64200f6f6278c4b" providerId="LiveId" clId="{D0C51394-7A5C-4B02-8058-0AA638E3D00F}" dt="2022-08-03T23:54:39.002" v="157" actId="207"/>
          <ac:spMkLst>
            <pc:docMk/>
            <pc:sldMk cId="0" sldId="295"/>
            <ac:spMk id="6" creationId="{00000000-0000-0000-0000-000000000000}"/>
          </ac:spMkLst>
        </pc:spChg>
        <pc:spChg chg="mod">
          <ac:chgData name="Keneth Murillo" userId="d64200f6f6278c4b" providerId="LiveId" clId="{D0C51394-7A5C-4B02-8058-0AA638E3D00F}" dt="2022-08-03T23:54:39.002" v="157" actId="207"/>
          <ac:spMkLst>
            <pc:docMk/>
            <pc:sldMk cId="0" sldId="295"/>
            <ac:spMk id="7" creationId="{00000000-0000-0000-0000-000000000000}"/>
          </ac:spMkLst>
        </pc:spChg>
        <pc:spChg chg="mod">
          <ac:chgData name="Keneth Murillo" userId="d64200f6f6278c4b" providerId="LiveId" clId="{D0C51394-7A5C-4B02-8058-0AA638E3D00F}" dt="2022-08-03T23:54:39.002" v="157" actId="207"/>
          <ac:spMkLst>
            <pc:docMk/>
            <pc:sldMk cId="0" sldId="295"/>
            <ac:spMk id="8" creationId="{00000000-0000-0000-0000-000000000000}"/>
          </ac:spMkLst>
        </pc:spChg>
        <pc:spChg chg="mod">
          <ac:chgData name="Keneth Murillo" userId="d64200f6f6278c4b" providerId="LiveId" clId="{D0C51394-7A5C-4B02-8058-0AA638E3D00F}" dt="2022-08-03T23:54:39.002" v="157" actId="207"/>
          <ac:spMkLst>
            <pc:docMk/>
            <pc:sldMk cId="0" sldId="295"/>
            <ac:spMk id="9" creationId="{00000000-0000-0000-0000-000000000000}"/>
          </ac:spMkLst>
        </pc:spChg>
        <pc:spChg chg="mod">
          <ac:chgData name="Keneth Murillo" userId="d64200f6f6278c4b" providerId="LiveId" clId="{D0C51394-7A5C-4B02-8058-0AA638E3D00F}" dt="2022-08-03T23:54:39.002" v="157" actId="207"/>
          <ac:spMkLst>
            <pc:docMk/>
            <pc:sldMk cId="0" sldId="295"/>
            <ac:spMk id="10" creationId="{00000000-0000-0000-0000-000000000000}"/>
          </ac:spMkLst>
        </pc:spChg>
        <pc:spChg chg="mod">
          <ac:chgData name="Keneth Murillo" userId="d64200f6f6278c4b" providerId="LiveId" clId="{D0C51394-7A5C-4B02-8058-0AA638E3D00F}" dt="2022-08-03T23:54:39.002" v="157" actId="207"/>
          <ac:spMkLst>
            <pc:docMk/>
            <pc:sldMk cId="0" sldId="295"/>
            <ac:spMk id="11" creationId="{00000000-0000-0000-0000-000000000000}"/>
          </ac:spMkLst>
        </pc:spChg>
        <pc:spChg chg="mod">
          <ac:chgData name="Keneth Murillo" userId="d64200f6f6278c4b" providerId="LiveId" clId="{D0C51394-7A5C-4B02-8058-0AA638E3D00F}" dt="2022-08-03T23:54:39.002" v="157" actId="207"/>
          <ac:spMkLst>
            <pc:docMk/>
            <pc:sldMk cId="0" sldId="295"/>
            <ac:spMk id="12" creationId="{00000000-0000-0000-0000-000000000000}"/>
          </ac:spMkLst>
        </pc:spChg>
        <pc:spChg chg="mod">
          <ac:chgData name="Keneth Murillo" userId="d64200f6f6278c4b" providerId="LiveId" clId="{D0C51394-7A5C-4B02-8058-0AA638E3D00F}" dt="2022-08-03T23:54:39.002" v="157" actId="207"/>
          <ac:spMkLst>
            <pc:docMk/>
            <pc:sldMk cId="0" sldId="295"/>
            <ac:spMk id="13" creationId="{00000000-0000-0000-0000-000000000000}"/>
          </ac:spMkLst>
        </pc:spChg>
        <pc:spChg chg="mod">
          <ac:chgData name="Keneth Murillo" userId="d64200f6f6278c4b" providerId="LiveId" clId="{D0C51394-7A5C-4B02-8058-0AA638E3D00F}" dt="2022-08-03T23:54:39.002" v="157" actId="207"/>
          <ac:spMkLst>
            <pc:docMk/>
            <pc:sldMk cId="0" sldId="295"/>
            <ac:spMk id="14" creationId="{00000000-0000-0000-0000-000000000000}"/>
          </ac:spMkLst>
        </pc:spChg>
        <pc:spChg chg="mod">
          <ac:chgData name="Keneth Murillo" userId="d64200f6f6278c4b" providerId="LiveId" clId="{D0C51394-7A5C-4B02-8058-0AA638E3D00F}" dt="2022-08-03T23:54:39.002" v="157" actId="207"/>
          <ac:spMkLst>
            <pc:docMk/>
            <pc:sldMk cId="0" sldId="295"/>
            <ac:spMk id="15" creationId="{00000000-0000-0000-0000-000000000000}"/>
          </ac:spMkLst>
        </pc:spChg>
        <pc:spChg chg="mod">
          <ac:chgData name="Keneth Murillo" userId="d64200f6f6278c4b" providerId="LiveId" clId="{D0C51394-7A5C-4B02-8058-0AA638E3D00F}" dt="2022-08-03T23:54:39.002" v="157" actId="207"/>
          <ac:spMkLst>
            <pc:docMk/>
            <pc:sldMk cId="0" sldId="295"/>
            <ac:spMk id="16" creationId="{00000000-0000-0000-0000-000000000000}"/>
          </ac:spMkLst>
        </pc:spChg>
        <pc:spChg chg="mod">
          <ac:chgData name="Keneth Murillo" userId="d64200f6f6278c4b" providerId="LiveId" clId="{D0C51394-7A5C-4B02-8058-0AA638E3D00F}" dt="2022-08-03T23:54:39.002" v="157" actId="207"/>
          <ac:spMkLst>
            <pc:docMk/>
            <pc:sldMk cId="0" sldId="295"/>
            <ac:spMk id="17" creationId="{00000000-0000-0000-0000-000000000000}"/>
          </ac:spMkLst>
        </pc:spChg>
        <pc:spChg chg="mod">
          <ac:chgData name="Keneth Murillo" userId="d64200f6f6278c4b" providerId="LiveId" clId="{D0C51394-7A5C-4B02-8058-0AA638E3D00F}" dt="2022-08-03T23:54:39.002" v="157" actId="207"/>
          <ac:spMkLst>
            <pc:docMk/>
            <pc:sldMk cId="0" sldId="295"/>
            <ac:spMk id="18" creationId="{00000000-0000-0000-0000-000000000000}"/>
          </ac:spMkLst>
        </pc:spChg>
        <pc:spChg chg="mod">
          <ac:chgData name="Keneth Murillo" userId="d64200f6f6278c4b" providerId="LiveId" clId="{D0C51394-7A5C-4B02-8058-0AA638E3D00F}" dt="2022-08-03T23:54:39.002" v="157" actId="207"/>
          <ac:spMkLst>
            <pc:docMk/>
            <pc:sldMk cId="0" sldId="295"/>
            <ac:spMk id="19" creationId="{00000000-0000-0000-0000-000000000000}"/>
          </ac:spMkLst>
        </pc:spChg>
        <pc:spChg chg="mod">
          <ac:chgData name="Keneth Murillo" userId="d64200f6f6278c4b" providerId="LiveId" clId="{D0C51394-7A5C-4B02-8058-0AA638E3D00F}" dt="2022-08-03T23:54:39.002" v="157" actId="207"/>
          <ac:spMkLst>
            <pc:docMk/>
            <pc:sldMk cId="0" sldId="295"/>
            <ac:spMk id="20" creationId="{00000000-0000-0000-0000-000000000000}"/>
          </ac:spMkLst>
        </pc:spChg>
        <pc:spChg chg="mod">
          <ac:chgData name="Keneth Murillo" userId="d64200f6f6278c4b" providerId="LiveId" clId="{D0C51394-7A5C-4B02-8058-0AA638E3D00F}" dt="2022-08-03T23:54:39.002" v="157" actId="207"/>
          <ac:spMkLst>
            <pc:docMk/>
            <pc:sldMk cId="0" sldId="295"/>
            <ac:spMk id="21" creationId="{00000000-0000-0000-0000-000000000000}"/>
          </ac:spMkLst>
        </pc:spChg>
      </pc:sldChg>
      <pc:sldChg chg="modSp add mod">
        <pc:chgData name="Keneth Murillo" userId="d64200f6f6278c4b" providerId="LiveId" clId="{D0C51394-7A5C-4B02-8058-0AA638E3D00F}" dt="2022-08-04T00:03:24.493" v="222" actId="207"/>
        <pc:sldMkLst>
          <pc:docMk/>
          <pc:sldMk cId="0" sldId="296"/>
        </pc:sldMkLst>
        <pc:spChg chg="mod">
          <ac:chgData name="Keneth Murillo" userId="d64200f6f6278c4b" providerId="LiveId" clId="{D0C51394-7A5C-4B02-8058-0AA638E3D00F}" dt="2022-08-04T00:03:24.493" v="222" actId="207"/>
          <ac:spMkLst>
            <pc:docMk/>
            <pc:sldMk cId="0" sldId="296"/>
            <ac:spMk id="2" creationId="{00000000-0000-0000-0000-000000000000}"/>
          </ac:spMkLst>
        </pc:spChg>
        <pc:spChg chg="mod">
          <ac:chgData name="Keneth Murillo" userId="d64200f6f6278c4b" providerId="LiveId" clId="{D0C51394-7A5C-4B02-8058-0AA638E3D00F}" dt="2022-08-04T00:03:24.493" v="222" actId="207"/>
          <ac:spMkLst>
            <pc:docMk/>
            <pc:sldMk cId="0" sldId="296"/>
            <ac:spMk id="3" creationId="{00000000-0000-0000-0000-000000000000}"/>
          </ac:spMkLst>
        </pc:spChg>
        <pc:spChg chg="mod">
          <ac:chgData name="Keneth Murillo" userId="d64200f6f6278c4b" providerId="LiveId" clId="{D0C51394-7A5C-4B02-8058-0AA638E3D00F}" dt="2022-08-04T00:03:24.493" v="222" actId="207"/>
          <ac:spMkLst>
            <pc:docMk/>
            <pc:sldMk cId="0" sldId="296"/>
            <ac:spMk id="4" creationId="{00000000-0000-0000-0000-000000000000}"/>
          </ac:spMkLst>
        </pc:spChg>
        <pc:spChg chg="mod">
          <ac:chgData name="Keneth Murillo" userId="d64200f6f6278c4b" providerId="LiveId" clId="{D0C51394-7A5C-4B02-8058-0AA638E3D00F}" dt="2022-08-04T00:03:24.493" v="222" actId="207"/>
          <ac:spMkLst>
            <pc:docMk/>
            <pc:sldMk cId="0" sldId="296"/>
            <ac:spMk id="5" creationId="{00000000-0000-0000-0000-000000000000}"/>
          </ac:spMkLst>
        </pc:spChg>
        <pc:spChg chg="mod">
          <ac:chgData name="Keneth Murillo" userId="d64200f6f6278c4b" providerId="LiveId" clId="{D0C51394-7A5C-4B02-8058-0AA638E3D00F}" dt="2022-08-04T00:03:24.493" v="222" actId="207"/>
          <ac:spMkLst>
            <pc:docMk/>
            <pc:sldMk cId="0" sldId="296"/>
            <ac:spMk id="6" creationId="{00000000-0000-0000-0000-000000000000}"/>
          </ac:spMkLst>
        </pc:spChg>
        <pc:spChg chg="mod">
          <ac:chgData name="Keneth Murillo" userId="d64200f6f6278c4b" providerId="LiveId" clId="{D0C51394-7A5C-4B02-8058-0AA638E3D00F}" dt="2022-08-04T00:03:24.493" v="222" actId="207"/>
          <ac:spMkLst>
            <pc:docMk/>
            <pc:sldMk cId="0" sldId="296"/>
            <ac:spMk id="7" creationId="{00000000-0000-0000-0000-000000000000}"/>
          </ac:spMkLst>
        </pc:spChg>
        <pc:spChg chg="mod">
          <ac:chgData name="Keneth Murillo" userId="d64200f6f6278c4b" providerId="LiveId" clId="{D0C51394-7A5C-4B02-8058-0AA638E3D00F}" dt="2022-08-04T00:03:24.493" v="222" actId="207"/>
          <ac:spMkLst>
            <pc:docMk/>
            <pc:sldMk cId="0" sldId="296"/>
            <ac:spMk id="8" creationId="{00000000-0000-0000-0000-000000000000}"/>
          </ac:spMkLst>
        </pc:spChg>
        <pc:spChg chg="mod">
          <ac:chgData name="Keneth Murillo" userId="d64200f6f6278c4b" providerId="LiveId" clId="{D0C51394-7A5C-4B02-8058-0AA638E3D00F}" dt="2022-08-04T00:03:24.493" v="222" actId="207"/>
          <ac:spMkLst>
            <pc:docMk/>
            <pc:sldMk cId="0" sldId="296"/>
            <ac:spMk id="9" creationId="{00000000-0000-0000-0000-000000000000}"/>
          </ac:spMkLst>
        </pc:spChg>
        <pc:spChg chg="mod">
          <ac:chgData name="Keneth Murillo" userId="d64200f6f6278c4b" providerId="LiveId" clId="{D0C51394-7A5C-4B02-8058-0AA638E3D00F}" dt="2022-08-04T00:03:24.493" v="222" actId="207"/>
          <ac:spMkLst>
            <pc:docMk/>
            <pc:sldMk cId="0" sldId="296"/>
            <ac:spMk id="10" creationId="{00000000-0000-0000-0000-000000000000}"/>
          </ac:spMkLst>
        </pc:spChg>
        <pc:spChg chg="mod">
          <ac:chgData name="Keneth Murillo" userId="d64200f6f6278c4b" providerId="LiveId" clId="{D0C51394-7A5C-4B02-8058-0AA638E3D00F}" dt="2022-08-04T00:03:24.493" v="222" actId="207"/>
          <ac:spMkLst>
            <pc:docMk/>
            <pc:sldMk cId="0" sldId="296"/>
            <ac:spMk id="11" creationId="{00000000-0000-0000-0000-000000000000}"/>
          </ac:spMkLst>
        </pc:spChg>
        <pc:spChg chg="mod">
          <ac:chgData name="Keneth Murillo" userId="d64200f6f6278c4b" providerId="LiveId" clId="{D0C51394-7A5C-4B02-8058-0AA638E3D00F}" dt="2022-08-04T00:03:24.493" v="222" actId="207"/>
          <ac:spMkLst>
            <pc:docMk/>
            <pc:sldMk cId="0" sldId="296"/>
            <ac:spMk id="12" creationId="{00000000-0000-0000-0000-000000000000}"/>
          </ac:spMkLst>
        </pc:spChg>
        <pc:spChg chg="mod">
          <ac:chgData name="Keneth Murillo" userId="d64200f6f6278c4b" providerId="LiveId" clId="{D0C51394-7A5C-4B02-8058-0AA638E3D00F}" dt="2022-08-04T00:03:24.493" v="222" actId="207"/>
          <ac:spMkLst>
            <pc:docMk/>
            <pc:sldMk cId="0" sldId="296"/>
            <ac:spMk id="13" creationId="{00000000-0000-0000-0000-000000000000}"/>
          </ac:spMkLst>
        </pc:spChg>
        <pc:spChg chg="mod">
          <ac:chgData name="Keneth Murillo" userId="d64200f6f6278c4b" providerId="LiveId" clId="{D0C51394-7A5C-4B02-8058-0AA638E3D00F}" dt="2022-08-04T00:03:24.493" v="222" actId="207"/>
          <ac:spMkLst>
            <pc:docMk/>
            <pc:sldMk cId="0" sldId="296"/>
            <ac:spMk id="14" creationId="{00000000-0000-0000-0000-000000000000}"/>
          </ac:spMkLst>
        </pc:spChg>
        <pc:spChg chg="mod">
          <ac:chgData name="Keneth Murillo" userId="d64200f6f6278c4b" providerId="LiveId" clId="{D0C51394-7A5C-4B02-8058-0AA638E3D00F}" dt="2022-08-04T00:03:24.493" v="222" actId="207"/>
          <ac:spMkLst>
            <pc:docMk/>
            <pc:sldMk cId="0" sldId="296"/>
            <ac:spMk id="15" creationId="{00000000-0000-0000-0000-000000000000}"/>
          </ac:spMkLst>
        </pc:spChg>
        <pc:spChg chg="mod">
          <ac:chgData name="Keneth Murillo" userId="d64200f6f6278c4b" providerId="LiveId" clId="{D0C51394-7A5C-4B02-8058-0AA638E3D00F}" dt="2022-08-04T00:03:24.493" v="222" actId="207"/>
          <ac:spMkLst>
            <pc:docMk/>
            <pc:sldMk cId="0" sldId="296"/>
            <ac:spMk id="16" creationId="{00000000-0000-0000-0000-000000000000}"/>
          </ac:spMkLst>
        </pc:spChg>
        <pc:spChg chg="mod">
          <ac:chgData name="Keneth Murillo" userId="d64200f6f6278c4b" providerId="LiveId" clId="{D0C51394-7A5C-4B02-8058-0AA638E3D00F}" dt="2022-08-04T00:03:24.493" v="222" actId="207"/>
          <ac:spMkLst>
            <pc:docMk/>
            <pc:sldMk cId="0" sldId="296"/>
            <ac:spMk id="17" creationId="{00000000-0000-0000-0000-000000000000}"/>
          </ac:spMkLst>
        </pc:spChg>
        <pc:spChg chg="mod">
          <ac:chgData name="Keneth Murillo" userId="d64200f6f6278c4b" providerId="LiveId" clId="{D0C51394-7A5C-4B02-8058-0AA638E3D00F}" dt="2022-08-04T00:03:24.493" v="222" actId="207"/>
          <ac:spMkLst>
            <pc:docMk/>
            <pc:sldMk cId="0" sldId="296"/>
            <ac:spMk id="18" creationId="{00000000-0000-0000-0000-000000000000}"/>
          </ac:spMkLst>
        </pc:spChg>
        <pc:spChg chg="mod">
          <ac:chgData name="Keneth Murillo" userId="d64200f6f6278c4b" providerId="LiveId" clId="{D0C51394-7A5C-4B02-8058-0AA638E3D00F}" dt="2022-08-04T00:03:24.493" v="222" actId="207"/>
          <ac:spMkLst>
            <pc:docMk/>
            <pc:sldMk cId="0" sldId="296"/>
            <ac:spMk id="19" creationId="{00000000-0000-0000-0000-000000000000}"/>
          </ac:spMkLst>
        </pc:spChg>
        <pc:spChg chg="mod">
          <ac:chgData name="Keneth Murillo" userId="d64200f6f6278c4b" providerId="LiveId" clId="{D0C51394-7A5C-4B02-8058-0AA638E3D00F}" dt="2022-08-04T00:03:24.493" v="222" actId="207"/>
          <ac:spMkLst>
            <pc:docMk/>
            <pc:sldMk cId="0" sldId="296"/>
            <ac:spMk id="20" creationId="{00000000-0000-0000-0000-000000000000}"/>
          </ac:spMkLst>
        </pc:spChg>
        <pc:spChg chg="mod">
          <ac:chgData name="Keneth Murillo" userId="d64200f6f6278c4b" providerId="LiveId" clId="{D0C51394-7A5C-4B02-8058-0AA638E3D00F}" dt="2022-08-04T00:03:24.493" v="222" actId="207"/>
          <ac:spMkLst>
            <pc:docMk/>
            <pc:sldMk cId="0" sldId="296"/>
            <ac:spMk id="21" creationId="{00000000-0000-0000-0000-000000000000}"/>
          </ac:spMkLst>
        </pc:spChg>
        <pc:spChg chg="mod">
          <ac:chgData name="Keneth Murillo" userId="d64200f6f6278c4b" providerId="LiveId" clId="{D0C51394-7A5C-4B02-8058-0AA638E3D00F}" dt="2022-08-04T00:03:24.493" v="222" actId="207"/>
          <ac:spMkLst>
            <pc:docMk/>
            <pc:sldMk cId="0" sldId="296"/>
            <ac:spMk id="22" creationId="{00000000-0000-0000-0000-000000000000}"/>
          </ac:spMkLst>
        </pc:spChg>
      </pc:sldChg>
      <pc:sldChg chg="modSp add mod">
        <pc:chgData name="Keneth Murillo" userId="d64200f6f6278c4b" providerId="LiveId" clId="{D0C51394-7A5C-4B02-8058-0AA638E3D00F}" dt="2022-08-04T00:03:17.984" v="221" actId="207"/>
        <pc:sldMkLst>
          <pc:docMk/>
          <pc:sldMk cId="0" sldId="297"/>
        </pc:sldMkLst>
        <pc:spChg chg="mod">
          <ac:chgData name="Keneth Murillo" userId="d64200f6f6278c4b" providerId="LiveId" clId="{D0C51394-7A5C-4B02-8058-0AA638E3D00F}" dt="2022-08-04T00:03:17.984" v="221" actId="207"/>
          <ac:spMkLst>
            <pc:docMk/>
            <pc:sldMk cId="0" sldId="297"/>
            <ac:spMk id="3" creationId="{00000000-0000-0000-0000-000000000000}"/>
          </ac:spMkLst>
        </pc:spChg>
      </pc:sldChg>
      <pc:sldChg chg="add">
        <pc:chgData name="Keneth Murillo" userId="d64200f6f6278c4b" providerId="LiveId" clId="{D0C51394-7A5C-4B02-8058-0AA638E3D00F}" dt="2022-08-03T23:31:59.957" v="116"/>
        <pc:sldMkLst>
          <pc:docMk/>
          <pc:sldMk cId="0" sldId="298"/>
        </pc:sldMkLst>
      </pc:sldChg>
      <pc:sldChg chg="modSp add mod">
        <pc:chgData name="Keneth Murillo" userId="d64200f6f6278c4b" providerId="LiveId" clId="{D0C51394-7A5C-4B02-8058-0AA638E3D00F}" dt="2022-08-04T00:02:58.610" v="220" actId="207"/>
        <pc:sldMkLst>
          <pc:docMk/>
          <pc:sldMk cId="0" sldId="299"/>
        </pc:sldMkLst>
        <pc:spChg chg="mod">
          <ac:chgData name="Keneth Murillo" userId="d64200f6f6278c4b" providerId="LiveId" clId="{D0C51394-7A5C-4B02-8058-0AA638E3D00F}" dt="2022-08-04T00:02:58.610" v="220" actId="207"/>
          <ac:spMkLst>
            <pc:docMk/>
            <pc:sldMk cId="0" sldId="299"/>
            <ac:spMk id="5" creationId="{00000000-0000-0000-0000-000000000000}"/>
          </ac:spMkLst>
        </pc:spChg>
        <pc:spChg chg="mod">
          <ac:chgData name="Keneth Murillo" userId="d64200f6f6278c4b" providerId="LiveId" clId="{D0C51394-7A5C-4B02-8058-0AA638E3D00F}" dt="2022-08-04T00:02:58.610" v="220" actId="207"/>
          <ac:spMkLst>
            <pc:docMk/>
            <pc:sldMk cId="0" sldId="299"/>
            <ac:spMk id="7" creationId="{00000000-0000-0000-0000-000000000000}"/>
          </ac:spMkLst>
        </pc:spChg>
        <pc:spChg chg="mod">
          <ac:chgData name="Keneth Murillo" userId="d64200f6f6278c4b" providerId="LiveId" clId="{D0C51394-7A5C-4B02-8058-0AA638E3D00F}" dt="2022-08-04T00:02:58.610" v="220" actId="207"/>
          <ac:spMkLst>
            <pc:docMk/>
            <pc:sldMk cId="0" sldId="299"/>
            <ac:spMk id="8" creationId="{00000000-0000-0000-0000-000000000000}"/>
          </ac:spMkLst>
        </pc:spChg>
        <pc:spChg chg="mod">
          <ac:chgData name="Keneth Murillo" userId="d64200f6f6278c4b" providerId="LiveId" clId="{D0C51394-7A5C-4B02-8058-0AA638E3D00F}" dt="2022-08-04T00:02:58.610" v="220" actId="207"/>
          <ac:spMkLst>
            <pc:docMk/>
            <pc:sldMk cId="0" sldId="299"/>
            <ac:spMk id="14" creationId="{00000000-0000-0000-0000-000000000000}"/>
          </ac:spMkLst>
        </pc:spChg>
        <pc:spChg chg="mod">
          <ac:chgData name="Keneth Murillo" userId="d64200f6f6278c4b" providerId="LiveId" clId="{D0C51394-7A5C-4B02-8058-0AA638E3D00F}" dt="2022-08-04T00:02:58.610" v="220" actId="207"/>
          <ac:spMkLst>
            <pc:docMk/>
            <pc:sldMk cId="0" sldId="299"/>
            <ac:spMk id="15" creationId="{00000000-0000-0000-0000-000000000000}"/>
          </ac:spMkLst>
        </pc:spChg>
        <pc:spChg chg="mod">
          <ac:chgData name="Keneth Murillo" userId="d64200f6f6278c4b" providerId="LiveId" clId="{D0C51394-7A5C-4B02-8058-0AA638E3D00F}" dt="2022-08-04T00:02:58.610" v="220" actId="207"/>
          <ac:spMkLst>
            <pc:docMk/>
            <pc:sldMk cId="0" sldId="299"/>
            <ac:spMk id="16" creationId="{00000000-0000-0000-0000-000000000000}"/>
          </ac:spMkLst>
        </pc:spChg>
        <pc:spChg chg="mod">
          <ac:chgData name="Keneth Murillo" userId="d64200f6f6278c4b" providerId="LiveId" clId="{D0C51394-7A5C-4B02-8058-0AA638E3D00F}" dt="2022-08-04T00:02:58.610" v="220" actId="207"/>
          <ac:spMkLst>
            <pc:docMk/>
            <pc:sldMk cId="0" sldId="299"/>
            <ac:spMk id="18" creationId="{00000000-0000-0000-0000-000000000000}"/>
          </ac:spMkLst>
        </pc:spChg>
        <pc:spChg chg="mod">
          <ac:chgData name="Keneth Murillo" userId="d64200f6f6278c4b" providerId="LiveId" clId="{D0C51394-7A5C-4B02-8058-0AA638E3D00F}" dt="2022-08-04T00:02:58.610" v="220" actId="207"/>
          <ac:spMkLst>
            <pc:docMk/>
            <pc:sldMk cId="0" sldId="299"/>
            <ac:spMk id="19" creationId="{00000000-0000-0000-0000-000000000000}"/>
          </ac:spMkLst>
        </pc:spChg>
        <pc:spChg chg="mod">
          <ac:chgData name="Keneth Murillo" userId="d64200f6f6278c4b" providerId="LiveId" clId="{D0C51394-7A5C-4B02-8058-0AA638E3D00F}" dt="2022-08-04T00:02:58.610" v="220" actId="207"/>
          <ac:spMkLst>
            <pc:docMk/>
            <pc:sldMk cId="0" sldId="299"/>
            <ac:spMk id="21" creationId="{00000000-0000-0000-0000-000000000000}"/>
          </ac:spMkLst>
        </pc:spChg>
        <pc:spChg chg="mod">
          <ac:chgData name="Keneth Murillo" userId="d64200f6f6278c4b" providerId="LiveId" clId="{D0C51394-7A5C-4B02-8058-0AA638E3D00F}" dt="2022-08-04T00:02:58.610" v="220" actId="207"/>
          <ac:spMkLst>
            <pc:docMk/>
            <pc:sldMk cId="0" sldId="299"/>
            <ac:spMk id="22" creationId="{00000000-0000-0000-0000-000000000000}"/>
          </ac:spMkLst>
        </pc:spChg>
        <pc:spChg chg="mod">
          <ac:chgData name="Keneth Murillo" userId="d64200f6f6278c4b" providerId="LiveId" clId="{D0C51394-7A5C-4B02-8058-0AA638E3D00F}" dt="2022-08-04T00:02:58.610" v="220" actId="207"/>
          <ac:spMkLst>
            <pc:docMk/>
            <pc:sldMk cId="0" sldId="299"/>
            <ac:spMk id="23" creationId="{00000000-0000-0000-0000-000000000000}"/>
          </ac:spMkLst>
        </pc:spChg>
        <pc:spChg chg="mod">
          <ac:chgData name="Keneth Murillo" userId="d64200f6f6278c4b" providerId="LiveId" clId="{D0C51394-7A5C-4B02-8058-0AA638E3D00F}" dt="2022-08-04T00:02:58.610" v="220" actId="207"/>
          <ac:spMkLst>
            <pc:docMk/>
            <pc:sldMk cId="0" sldId="299"/>
            <ac:spMk id="24" creationId="{00000000-0000-0000-0000-000000000000}"/>
          </ac:spMkLst>
        </pc:spChg>
      </pc:sldChg>
      <pc:sldChg chg="modSp add mod">
        <pc:chgData name="Keneth Murillo" userId="d64200f6f6278c4b" providerId="LiveId" clId="{D0C51394-7A5C-4B02-8058-0AA638E3D00F}" dt="2022-08-04T00:02:52.291" v="219" actId="207"/>
        <pc:sldMkLst>
          <pc:docMk/>
          <pc:sldMk cId="0" sldId="300"/>
        </pc:sldMkLst>
        <pc:spChg chg="mod">
          <ac:chgData name="Keneth Murillo" userId="d64200f6f6278c4b" providerId="LiveId" clId="{D0C51394-7A5C-4B02-8058-0AA638E3D00F}" dt="2022-08-04T00:02:52.291" v="219" actId="207"/>
          <ac:spMkLst>
            <pc:docMk/>
            <pc:sldMk cId="0" sldId="300"/>
            <ac:spMk id="2" creationId="{00000000-0000-0000-0000-000000000000}"/>
          </ac:spMkLst>
        </pc:spChg>
        <pc:spChg chg="mod">
          <ac:chgData name="Keneth Murillo" userId="d64200f6f6278c4b" providerId="LiveId" clId="{D0C51394-7A5C-4B02-8058-0AA638E3D00F}" dt="2022-08-04T00:02:52.291" v="219" actId="207"/>
          <ac:spMkLst>
            <pc:docMk/>
            <pc:sldMk cId="0" sldId="300"/>
            <ac:spMk id="7" creationId="{00000000-0000-0000-0000-000000000000}"/>
          </ac:spMkLst>
        </pc:spChg>
        <pc:spChg chg="mod">
          <ac:chgData name="Keneth Murillo" userId="d64200f6f6278c4b" providerId="LiveId" clId="{D0C51394-7A5C-4B02-8058-0AA638E3D00F}" dt="2022-08-04T00:02:52.291" v="219" actId="207"/>
          <ac:spMkLst>
            <pc:docMk/>
            <pc:sldMk cId="0" sldId="300"/>
            <ac:spMk id="9" creationId="{00000000-0000-0000-0000-000000000000}"/>
          </ac:spMkLst>
        </pc:spChg>
        <pc:spChg chg="mod">
          <ac:chgData name="Keneth Murillo" userId="d64200f6f6278c4b" providerId="LiveId" clId="{D0C51394-7A5C-4B02-8058-0AA638E3D00F}" dt="2022-08-04T00:02:52.291" v="219" actId="207"/>
          <ac:spMkLst>
            <pc:docMk/>
            <pc:sldMk cId="0" sldId="300"/>
            <ac:spMk id="10" creationId="{00000000-0000-0000-0000-000000000000}"/>
          </ac:spMkLst>
        </pc:spChg>
        <pc:spChg chg="mod">
          <ac:chgData name="Keneth Murillo" userId="d64200f6f6278c4b" providerId="LiveId" clId="{D0C51394-7A5C-4B02-8058-0AA638E3D00F}" dt="2022-08-04T00:02:52.291" v="219" actId="207"/>
          <ac:spMkLst>
            <pc:docMk/>
            <pc:sldMk cId="0" sldId="300"/>
            <ac:spMk id="11" creationId="{00000000-0000-0000-0000-000000000000}"/>
          </ac:spMkLst>
        </pc:spChg>
        <pc:spChg chg="mod">
          <ac:chgData name="Keneth Murillo" userId="d64200f6f6278c4b" providerId="LiveId" clId="{D0C51394-7A5C-4B02-8058-0AA638E3D00F}" dt="2022-08-04T00:02:52.291" v="219" actId="207"/>
          <ac:spMkLst>
            <pc:docMk/>
            <pc:sldMk cId="0" sldId="300"/>
            <ac:spMk id="12" creationId="{00000000-0000-0000-0000-000000000000}"/>
          </ac:spMkLst>
        </pc:spChg>
        <pc:spChg chg="mod">
          <ac:chgData name="Keneth Murillo" userId="d64200f6f6278c4b" providerId="LiveId" clId="{D0C51394-7A5C-4B02-8058-0AA638E3D00F}" dt="2022-08-04T00:02:52.291" v="219" actId="207"/>
          <ac:spMkLst>
            <pc:docMk/>
            <pc:sldMk cId="0" sldId="300"/>
            <ac:spMk id="14" creationId="{00000000-0000-0000-0000-000000000000}"/>
          </ac:spMkLst>
        </pc:spChg>
        <pc:spChg chg="mod">
          <ac:chgData name="Keneth Murillo" userId="d64200f6f6278c4b" providerId="LiveId" clId="{D0C51394-7A5C-4B02-8058-0AA638E3D00F}" dt="2022-08-04T00:02:52.291" v="219" actId="207"/>
          <ac:spMkLst>
            <pc:docMk/>
            <pc:sldMk cId="0" sldId="300"/>
            <ac:spMk id="15" creationId="{00000000-0000-0000-0000-000000000000}"/>
          </ac:spMkLst>
        </pc:spChg>
        <pc:spChg chg="mod">
          <ac:chgData name="Keneth Murillo" userId="d64200f6f6278c4b" providerId="LiveId" clId="{D0C51394-7A5C-4B02-8058-0AA638E3D00F}" dt="2022-08-04T00:02:52.291" v="219" actId="207"/>
          <ac:spMkLst>
            <pc:docMk/>
            <pc:sldMk cId="0" sldId="300"/>
            <ac:spMk id="16" creationId="{00000000-0000-0000-0000-000000000000}"/>
          </ac:spMkLst>
        </pc:spChg>
        <pc:spChg chg="mod">
          <ac:chgData name="Keneth Murillo" userId="d64200f6f6278c4b" providerId="LiveId" clId="{D0C51394-7A5C-4B02-8058-0AA638E3D00F}" dt="2022-08-04T00:02:52.291" v="219" actId="207"/>
          <ac:spMkLst>
            <pc:docMk/>
            <pc:sldMk cId="0" sldId="300"/>
            <ac:spMk id="18" creationId="{00000000-0000-0000-0000-000000000000}"/>
          </ac:spMkLst>
        </pc:spChg>
      </pc:sldChg>
      <pc:sldChg chg="modSp add mod">
        <pc:chgData name="Keneth Murillo" userId="d64200f6f6278c4b" providerId="LiveId" clId="{D0C51394-7A5C-4B02-8058-0AA638E3D00F}" dt="2022-08-04T00:02:45.173" v="218" actId="207"/>
        <pc:sldMkLst>
          <pc:docMk/>
          <pc:sldMk cId="0" sldId="301"/>
        </pc:sldMkLst>
        <pc:spChg chg="mod">
          <ac:chgData name="Keneth Murillo" userId="d64200f6f6278c4b" providerId="LiveId" clId="{D0C51394-7A5C-4B02-8058-0AA638E3D00F}" dt="2022-08-04T00:02:45.173" v="218" actId="207"/>
          <ac:spMkLst>
            <pc:docMk/>
            <pc:sldMk cId="0" sldId="301"/>
            <ac:spMk id="5" creationId="{00000000-0000-0000-0000-000000000000}"/>
          </ac:spMkLst>
        </pc:spChg>
        <pc:spChg chg="mod">
          <ac:chgData name="Keneth Murillo" userId="d64200f6f6278c4b" providerId="LiveId" clId="{D0C51394-7A5C-4B02-8058-0AA638E3D00F}" dt="2022-08-04T00:02:45.173" v="218" actId="207"/>
          <ac:spMkLst>
            <pc:docMk/>
            <pc:sldMk cId="0" sldId="301"/>
            <ac:spMk id="8" creationId="{00000000-0000-0000-0000-000000000000}"/>
          </ac:spMkLst>
        </pc:spChg>
        <pc:spChg chg="mod">
          <ac:chgData name="Keneth Murillo" userId="d64200f6f6278c4b" providerId="LiveId" clId="{D0C51394-7A5C-4B02-8058-0AA638E3D00F}" dt="2022-08-04T00:02:45.173" v="218" actId="207"/>
          <ac:spMkLst>
            <pc:docMk/>
            <pc:sldMk cId="0" sldId="301"/>
            <ac:spMk id="9" creationId="{00000000-0000-0000-0000-000000000000}"/>
          </ac:spMkLst>
        </pc:spChg>
        <pc:spChg chg="mod">
          <ac:chgData name="Keneth Murillo" userId="d64200f6f6278c4b" providerId="LiveId" clId="{D0C51394-7A5C-4B02-8058-0AA638E3D00F}" dt="2022-08-04T00:02:45.173" v="218" actId="207"/>
          <ac:spMkLst>
            <pc:docMk/>
            <pc:sldMk cId="0" sldId="301"/>
            <ac:spMk id="10" creationId="{00000000-0000-0000-0000-000000000000}"/>
          </ac:spMkLst>
        </pc:spChg>
        <pc:spChg chg="mod">
          <ac:chgData name="Keneth Murillo" userId="d64200f6f6278c4b" providerId="LiveId" clId="{D0C51394-7A5C-4B02-8058-0AA638E3D00F}" dt="2022-08-04T00:02:45.173" v="218" actId="207"/>
          <ac:spMkLst>
            <pc:docMk/>
            <pc:sldMk cId="0" sldId="301"/>
            <ac:spMk id="12" creationId="{00000000-0000-0000-0000-000000000000}"/>
          </ac:spMkLst>
        </pc:spChg>
        <pc:spChg chg="mod">
          <ac:chgData name="Keneth Murillo" userId="d64200f6f6278c4b" providerId="LiveId" clId="{D0C51394-7A5C-4B02-8058-0AA638E3D00F}" dt="2022-08-04T00:02:45.173" v="218" actId="207"/>
          <ac:spMkLst>
            <pc:docMk/>
            <pc:sldMk cId="0" sldId="301"/>
            <ac:spMk id="13" creationId="{00000000-0000-0000-0000-000000000000}"/>
          </ac:spMkLst>
        </pc:spChg>
        <pc:spChg chg="mod">
          <ac:chgData name="Keneth Murillo" userId="d64200f6f6278c4b" providerId="LiveId" clId="{D0C51394-7A5C-4B02-8058-0AA638E3D00F}" dt="2022-08-04T00:02:45.173" v="218" actId="207"/>
          <ac:spMkLst>
            <pc:docMk/>
            <pc:sldMk cId="0" sldId="301"/>
            <ac:spMk id="14" creationId="{00000000-0000-0000-0000-000000000000}"/>
          </ac:spMkLst>
        </pc:spChg>
        <pc:spChg chg="mod">
          <ac:chgData name="Keneth Murillo" userId="d64200f6f6278c4b" providerId="LiveId" clId="{D0C51394-7A5C-4B02-8058-0AA638E3D00F}" dt="2022-08-04T00:02:45.173" v="218" actId="207"/>
          <ac:spMkLst>
            <pc:docMk/>
            <pc:sldMk cId="0" sldId="301"/>
            <ac:spMk id="15" creationId="{00000000-0000-0000-0000-000000000000}"/>
          </ac:spMkLst>
        </pc:spChg>
        <pc:spChg chg="mod">
          <ac:chgData name="Keneth Murillo" userId="d64200f6f6278c4b" providerId="LiveId" clId="{D0C51394-7A5C-4B02-8058-0AA638E3D00F}" dt="2022-08-04T00:02:45.173" v="218" actId="207"/>
          <ac:spMkLst>
            <pc:docMk/>
            <pc:sldMk cId="0" sldId="301"/>
            <ac:spMk id="16" creationId="{00000000-0000-0000-0000-000000000000}"/>
          </ac:spMkLst>
        </pc:spChg>
      </pc:sldChg>
      <pc:sldChg chg="modSp add mod">
        <pc:chgData name="Keneth Murillo" userId="d64200f6f6278c4b" providerId="LiveId" clId="{D0C51394-7A5C-4B02-8058-0AA638E3D00F}" dt="2022-08-04T00:02:40.742" v="217" actId="207"/>
        <pc:sldMkLst>
          <pc:docMk/>
          <pc:sldMk cId="0" sldId="302"/>
        </pc:sldMkLst>
        <pc:spChg chg="mod">
          <ac:chgData name="Keneth Murillo" userId="d64200f6f6278c4b" providerId="LiveId" clId="{D0C51394-7A5C-4B02-8058-0AA638E3D00F}" dt="2022-08-04T00:02:40.742" v="217" actId="207"/>
          <ac:spMkLst>
            <pc:docMk/>
            <pc:sldMk cId="0" sldId="302"/>
            <ac:spMk id="2" creationId="{00000000-0000-0000-0000-000000000000}"/>
          </ac:spMkLst>
        </pc:spChg>
        <pc:spChg chg="mod">
          <ac:chgData name="Keneth Murillo" userId="d64200f6f6278c4b" providerId="LiveId" clId="{D0C51394-7A5C-4B02-8058-0AA638E3D00F}" dt="2022-08-04T00:02:40.742" v="217" actId="207"/>
          <ac:spMkLst>
            <pc:docMk/>
            <pc:sldMk cId="0" sldId="302"/>
            <ac:spMk id="8" creationId="{00000000-0000-0000-0000-000000000000}"/>
          </ac:spMkLst>
        </pc:spChg>
        <pc:spChg chg="mod">
          <ac:chgData name="Keneth Murillo" userId="d64200f6f6278c4b" providerId="LiveId" clId="{D0C51394-7A5C-4B02-8058-0AA638E3D00F}" dt="2022-08-04T00:02:40.742" v="217" actId="207"/>
          <ac:spMkLst>
            <pc:docMk/>
            <pc:sldMk cId="0" sldId="302"/>
            <ac:spMk id="9" creationId="{00000000-0000-0000-0000-000000000000}"/>
          </ac:spMkLst>
        </pc:spChg>
        <pc:spChg chg="mod">
          <ac:chgData name="Keneth Murillo" userId="d64200f6f6278c4b" providerId="LiveId" clId="{D0C51394-7A5C-4B02-8058-0AA638E3D00F}" dt="2022-08-04T00:02:40.742" v="217" actId="207"/>
          <ac:spMkLst>
            <pc:docMk/>
            <pc:sldMk cId="0" sldId="302"/>
            <ac:spMk id="12" creationId="{00000000-0000-0000-0000-000000000000}"/>
          </ac:spMkLst>
        </pc:spChg>
        <pc:spChg chg="mod">
          <ac:chgData name="Keneth Murillo" userId="d64200f6f6278c4b" providerId="LiveId" clId="{D0C51394-7A5C-4B02-8058-0AA638E3D00F}" dt="2022-08-04T00:02:40.742" v="217" actId="207"/>
          <ac:spMkLst>
            <pc:docMk/>
            <pc:sldMk cId="0" sldId="302"/>
            <ac:spMk id="13" creationId="{00000000-0000-0000-0000-000000000000}"/>
          </ac:spMkLst>
        </pc:spChg>
        <pc:spChg chg="mod">
          <ac:chgData name="Keneth Murillo" userId="d64200f6f6278c4b" providerId="LiveId" clId="{D0C51394-7A5C-4B02-8058-0AA638E3D00F}" dt="2022-08-04T00:02:40.742" v="217" actId="207"/>
          <ac:spMkLst>
            <pc:docMk/>
            <pc:sldMk cId="0" sldId="302"/>
            <ac:spMk id="15" creationId="{00000000-0000-0000-0000-000000000000}"/>
          </ac:spMkLst>
        </pc:spChg>
        <pc:spChg chg="mod">
          <ac:chgData name="Keneth Murillo" userId="d64200f6f6278c4b" providerId="LiveId" clId="{D0C51394-7A5C-4B02-8058-0AA638E3D00F}" dt="2022-08-04T00:02:40.742" v="217" actId="207"/>
          <ac:spMkLst>
            <pc:docMk/>
            <pc:sldMk cId="0" sldId="302"/>
            <ac:spMk id="16" creationId="{00000000-0000-0000-0000-000000000000}"/>
          </ac:spMkLst>
        </pc:spChg>
      </pc:sldChg>
      <pc:sldChg chg="add">
        <pc:chgData name="Keneth Murillo" userId="d64200f6f6278c4b" providerId="LiveId" clId="{D0C51394-7A5C-4B02-8058-0AA638E3D00F}" dt="2022-08-03T23:31:59.957" v="116"/>
        <pc:sldMkLst>
          <pc:docMk/>
          <pc:sldMk cId="0" sldId="303"/>
        </pc:sldMkLst>
      </pc:sldChg>
      <pc:sldChg chg="add del">
        <pc:chgData name="Keneth Murillo" userId="d64200f6f6278c4b" providerId="LiveId" clId="{D0C51394-7A5C-4B02-8058-0AA638E3D00F}" dt="2022-08-03T23:54:11.499" v="155" actId="47"/>
        <pc:sldMkLst>
          <pc:docMk/>
          <pc:sldMk cId="0" sldId="304"/>
        </pc:sldMkLst>
      </pc:sldChg>
      <pc:sldChg chg="modSp mod">
        <pc:chgData name="Keneth Murillo" userId="d64200f6f6278c4b" providerId="LiveId" clId="{D0C51394-7A5C-4B02-8058-0AA638E3D00F}" dt="2022-08-03T23:47:52.411" v="139" actId="14100"/>
        <pc:sldMkLst>
          <pc:docMk/>
          <pc:sldMk cId="3044631911" sldId="328"/>
        </pc:sldMkLst>
        <pc:spChg chg="mod">
          <ac:chgData name="Keneth Murillo" userId="d64200f6f6278c4b" providerId="LiveId" clId="{D0C51394-7A5C-4B02-8058-0AA638E3D00F}" dt="2022-08-03T23:47:52.411" v="139" actId="14100"/>
          <ac:spMkLst>
            <pc:docMk/>
            <pc:sldMk cId="3044631911" sldId="328"/>
            <ac:spMk id="3" creationId="{56391784-EEAE-3664-4DE1-9BD68597BE37}"/>
          </ac:spMkLst>
        </pc:spChg>
      </pc:sldChg>
      <pc:sldChg chg="del">
        <pc:chgData name="Keneth Murillo" userId="d64200f6f6278c4b" providerId="LiveId" clId="{D0C51394-7A5C-4B02-8058-0AA638E3D00F}" dt="2022-07-29T23:56:58.541" v="31" actId="47"/>
        <pc:sldMkLst>
          <pc:docMk/>
          <pc:sldMk cId="625060040" sldId="329"/>
        </pc:sldMkLst>
      </pc:sldChg>
      <pc:sldChg chg="addSp delSp modSp del mod">
        <pc:chgData name="Keneth Murillo" userId="d64200f6f6278c4b" providerId="LiveId" clId="{D0C51394-7A5C-4B02-8058-0AA638E3D00F}" dt="2022-08-03T23:54:08.861" v="154" actId="47"/>
        <pc:sldMkLst>
          <pc:docMk/>
          <pc:sldMk cId="3904087244" sldId="330"/>
        </pc:sldMkLst>
        <pc:spChg chg="del">
          <ac:chgData name="Keneth Murillo" userId="d64200f6f6278c4b" providerId="LiveId" clId="{D0C51394-7A5C-4B02-8058-0AA638E3D00F}" dt="2022-07-29T23:56:38.523" v="29" actId="478"/>
          <ac:spMkLst>
            <pc:docMk/>
            <pc:sldMk cId="3904087244" sldId="330"/>
            <ac:spMk id="3" creationId="{25F72810-DF12-11C8-B1D9-A35910EB3783}"/>
          </ac:spMkLst>
        </pc:spChg>
        <pc:spChg chg="add del mod">
          <ac:chgData name="Keneth Murillo" userId="d64200f6f6278c4b" providerId="LiveId" clId="{D0C51394-7A5C-4B02-8058-0AA638E3D00F}" dt="2022-07-29T23:56:40.811" v="30" actId="478"/>
          <ac:spMkLst>
            <pc:docMk/>
            <pc:sldMk cId="3904087244" sldId="330"/>
            <ac:spMk id="4" creationId="{082FE8AF-9145-F4F1-1CFF-2C399A14B3AC}"/>
          </ac:spMkLst>
        </pc:spChg>
        <pc:spChg chg="mod">
          <ac:chgData name="Keneth Murillo" userId="d64200f6f6278c4b" providerId="LiveId" clId="{D0C51394-7A5C-4B02-8058-0AA638E3D00F}" dt="2022-07-29T23:56:30.006" v="28" actId="113"/>
          <ac:spMkLst>
            <pc:docMk/>
            <pc:sldMk cId="3904087244" sldId="330"/>
            <ac:spMk id="5" creationId="{76E5CA83-03B4-AFDD-A071-98BDB13C838D}"/>
          </ac:spMkLst>
        </pc:spChg>
      </pc:sldChg>
      <pc:sldChg chg="modSp new del mod">
        <pc:chgData name="Keneth Murillo" userId="d64200f6f6278c4b" providerId="LiveId" clId="{D0C51394-7A5C-4B02-8058-0AA638E3D00F}" dt="2022-07-29T23:57:14.723" v="36" actId="47"/>
        <pc:sldMkLst>
          <pc:docMk/>
          <pc:sldMk cId="1487821039" sldId="331"/>
        </pc:sldMkLst>
        <pc:spChg chg="mod">
          <ac:chgData name="Keneth Murillo" userId="d64200f6f6278c4b" providerId="LiveId" clId="{D0C51394-7A5C-4B02-8058-0AA638E3D00F}" dt="2022-07-29T23:57:07.862" v="34"/>
          <ac:spMkLst>
            <pc:docMk/>
            <pc:sldMk cId="1487821039" sldId="331"/>
            <ac:spMk id="3" creationId="{6B3E1739-ED16-3EBF-BEFD-F0A9495D18DC}"/>
          </ac:spMkLst>
        </pc:spChg>
      </pc:sldChg>
      <pc:sldChg chg="del">
        <pc:chgData name="Keneth Murillo" userId="d64200f6f6278c4b" providerId="LiveId" clId="{D0C51394-7A5C-4B02-8058-0AA638E3D00F}" dt="2022-07-29T23:57:01.846" v="32" actId="47"/>
        <pc:sldMkLst>
          <pc:docMk/>
          <pc:sldMk cId="2374340984" sldId="332"/>
        </pc:sldMkLst>
      </pc:sldChg>
      <pc:sldChg chg="modSp add del mod">
        <pc:chgData name="Keneth Murillo" userId="d64200f6f6278c4b" providerId="LiveId" clId="{D0C51394-7A5C-4B02-8058-0AA638E3D00F}" dt="2022-08-03T23:54:08.861" v="154" actId="47"/>
        <pc:sldMkLst>
          <pc:docMk/>
          <pc:sldMk cId="3965418342" sldId="332"/>
        </pc:sldMkLst>
        <pc:spChg chg="mod">
          <ac:chgData name="Keneth Murillo" userId="d64200f6f6278c4b" providerId="LiveId" clId="{D0C51394-7A5C-4B02-8058-0AA638E3D00F}" dt="2022-07-29T23:57:56.351" v="50" actId="20577"/>
          <ac:spMkLst>
            <pc:docMk/>
            <pc:sldMk cId="3965418342" sldId="332"/>
            <ac:spMk id="5" creationId="{76E5CA83-03B4-AFDD-A071-98BDB13C838D}"/>
          </ac:spMkLst>
        </pc:spChg>
      </pc:sldChg>
      <pc:sldChg chg="del">
        <pc:chgData name="Keneth Murillo" userId="d64200f6f6278c4b" providerId="LiveId" clId="{D0C51394-7A5C-4B02-8058-0AA638E3D00F}" dt="2022-07-29T23:56:58.541" v="31" actId="47"/>
        <pc:sldMkLst>
          <pc:docMk/>
          <pc:sldMk cId="1902361106" sldId="333"/>
        </pc:sldMkLst>
      </pc:sldChg>
      <pc:sldChg chg="new del">
        <pc:chgData name="Keneth Murillo" userId="d64200f6f6278c4b" providerId="LiveId" clId="{D0C51394-7A5C-4B02-8058-0AA638E3D00F}" dt="2022-07-29T23:58:30.334" v="53" actId="47"/>
        <pc:sldMkLst>
          <pc:docMk/>
          <pc:sldMk cId="4237052766" sldId="333"/>
        </pc:sldMkLst>
      </pc:sldChg>
      <pc:sldChg chg="del">
        <pc:chgData name="Keneth Murillo" userId="d64200f6f6278c4b" providerId="LiveId" clId="{D0C51394-7A5C-4B02-8058-0AA638E3D00F}" dt="2022-07-29T23:56:58.541" v="31" actId="47"/>
        <pc:sldMkLst>
          <pc:docMk/>
          <pc:sldMk cId="3920491434" sldId="334"/>
        </pc:sldMkLst>
      </pc:sldChg>
      <pc:sldChg chg="addSp modSp add del mod modClrScheme chgLayout">
        <pc:chgData name="Keneth Murillo" userId="d64200f6f6278c4b" providerId="LiveId" clId="{D0C51394-7A5C-4B02-8058-0AA638E3D00F}" dt="2022-08-03T23:54:08.861" v="154" actId="47"/>
        <pc:sldMkLst>
          <pc:docMk/>
          <pc:sldMk cId="4217416391" sldId="334"/>
        </pc:sldMkLst>
        <pc:spChg chg="add mod ord">
          <ac:chgData name="Keneth Murillo" userId="d64200f6f6278c4b" providerId="LiveId" clId="{D0C51394-7A5C-4B02-8058-0AA638E3D00F}" dt="2022-07-29T23:59:21.308" v="97" actId="20577"/>
          <ac:spMkLst>
            <pc:docMk/>
            <pc:sldMk cId="4217416391" sldId="334"/>
            <ac:spMk id="2" creationId="{1B06736C-3898-6617-E1F4-DB56E0B67800}"/>
          </ac:spMkLst>
        </pc:spChg>
        <pc:spChg chg="mod ord">
          <ac:chgData name="Keneth Murillo" userId="d64200f6f6278c4b" providerId="LiveId" clId="{D0C51394-7A5C-4B02-8058-0AA638E3D00F}" dt="2022-07-29T23:59:29.867" v="99" actId="1076"/>
          <ac:spMkLst>
            <pc:docMk/>
            <pc:sldMk cId="4217416391" sldId="334"/>
            <ac:spMk id="5" creationId="{76E5CA83-03B4-AFDD-A071-98BDB13C838D}"/>
          </ac:spMkLst>
        </pc:spChg>
      </pc:sldChg>
      <pc:sldChg chg="del">
        <pc:chgData name="Keneth Murillo" userId="d64200f6f6278c4b" providerId="LiveId" clId="{D0C51394-7A5C-4B02-8058-0AA638E3D00F}" dt="2022-07-29T23:56:58.541" v="31" actId="47"/>
        <pc:sldMkLst>
          <pc:docMk/>
          <pc:sldMk cId="1960698929" sldId="335"/>
        </pc:sldMkLst>
      </pc:sldChg>
      <pc:sldChg chg="modSp add del mod">
        <pc:chgData name="Keneth Murillo" userId="d64200f6f6278c4b" providerId="LiveId" clId="{D0C51394-7A5C-4B02-8058-0AA638E3D00F}" dt="2022-08-03T23:54:08.861" v="154" actId="47"/>
        <pc:sldMkLst>
          <pc:docMk/>
          <pc:sldMk cId="2868034895" sldId="335"/>
        </pc:sldMkLst>
        <pc:spChg chg="mod">
          <ac:chgData name="Keneth Murillo" userId="d64200f6f6278c4b" providerId="LiveId" clId="{D0C51394-7A5C-4B02-8058-0AA638E3D00F}" dt="2022-07-29T23:59:50.065" v="106" actId="1076"/>
          <ac:spMkLst>
            <pc:docMk/>
            <pc:sldMk cId="2868034895" sldId="335"/>
            <ac:spMk id="5" creationId="{76E5CA83-03B4-AFDD-A071-98BDB13C838D}"/>
          </ac:spMkLst>
        </pc:spChg>
      </pc:sldChg>
      <pc:sldChg chg="modSp add del mod">
        <pc:chgData name="Keneth Murillo" userId="d64200f6f6278c4b" providerId="LiveId" clId="{D0C51394-7A5C-4B02-8058-0AA638E3D00F}" dt="2022-08-03T23:54:08.861" v="154" actId="47"/>
        <pc:sldMkLst>
          <pc:docMk/>
          <pc:sldMk cId="2769013668" sldId="336"/>
        </pc:sldMkLst>
        <pc:spChg chg="mod">
          <ac:chgData name="Keneth Murillo" userId="d64200f6f6278c4b" providerId="LiveId" clId="{D0C51394-7A5C-4B02-8058-0AA638E3D00F}" dt="2022-07-30T00:00:23.287" v="115" actId="20577"/>
          <ac:spMkLst>
            <pc:docMk/>
            <pc:sldMk cId="2769013668" sldId="336"/>
            <ac:spMk id="5" creationId="{76E5CA83-03B4-AFDD-A071-98BDB13C838D}"/>
          </ac:spMkLst>
        </pc:spChg>
      </pc:sldChg>
      <pc:sldChg chg="modSp add mod">
        <pc:chgData name="Keneth Murillo" userId="d64200f6f6278c4b" providerId="LiveId" clId="{D0C51394-7A5C-4B02-8058-0AA638E3D00F}" dt="2022-08-03T23:56:11.692" v="177" actId="207"/>
        <pc:sldMkLst>
          <pc:docMk/>
          <pc:sldMk cId="0" sldId="337"/>
        </pc:sldMkLst>
        <pc:spChg chg="mod">
          <ac:chgData name="Keneth Murillo" userId="d64200f6f6278c4b" providerId="LiveId" clId="{D0C51394-7A5C-4B02-8058-0AA638E3D00F}" dt="2022-08-03T23:56:11.692" v="177" actId="207"/>
          <ac:spMkLst>
            <pc:docMk/>
            <pc:sldMk cId="0" sldId="337"/>
            <ac:spMk id="3" creationId="{00000000-0000-0000-0000-000000000000}"/>
          </ac:spMkLst>
        </pc:spChg>
        <pc:spChg chg="mod">
          <ac:chgData name="Keneth Murillo" userId="d64200f6f6278c4b" providerId="LiveId" clId="{D0C51394-7A5C-4B02-8058-0AA638E3D00F}" dt="2022-08-03T23:56:11.692" v="177" actId="207"/>
          <ac:spMkLst>
            <pc:docMk/>
            <pc:sldMk cId="0" sldId="337"/>
            <ac:spMk id="4" creationId="{00000000-0000-0000-0000-000000000000}"/>
          </ac:spMkLst>
        </pc:spChg>
        <pc:spChg chg="mod">
          <ac:chgData name="Keneth Murillo" userId="d64200f6f6278c4b" providerId="LiveId" clId="{D0C51394-7A5C-4B02-8058-0AA638E3D00F}" dt="2022-08-03T23:56:11.692" v="177" actId="207"/>
          <ac:spMkLst>
            <pc:docMk/>
            <pc:sldMk cId="0" sldId="337"/>
            <ac:spMk id="5" creationId="{00000000-0000-0000-0000-000000000000}"/>
          </ac:spMkLst>
        </pc:spChg>
        <pc:spChg chg="mod">
          <ac:chgData name="Keneth Murillo" userId="d64200f6f6278c4b" providerId="LiveId" clId="{D0C51394-7A5C-4B02-8058-0AA638E3D00F}" dt="2022-08-03T23:56:11.692" v="177" actId="207"/>
          <ac:spMkLst>
            <pc:docMk/>
            <pc:sldMk cId="0" sldId="337"/>
            <ac:spMk id="7" creationId="{00000000-0000-0000-0000-000000000000}"/>
          </ac:spMkLst>
        </pc:spChg>
        <pc:spChg chg="mod">
          <ac:chgData name="Keneth Murillo" userId="d64200f6f6278c4b" providerId="LiveId" clId="{D0C51394-7A5C-4B02-8058-0AA638E3D00F}" dt="2022-08-03T23:56:11.692" v="177" actId="207"/>
          <ac:spMkLst>
            <pc:docMk/>
            <pc:sldMk cId="0" sldId="337"/>
            <ac:spMk id="8" creationId="{00000000-0000-0000-0000-000000000000}"/>
          </ac:spMkLst>
        </pc:spChg>
      </pc:sldChg>
      <pc:sldChg chg="add del">
        <pc:chgData name="Keneth Murillo" userId="d64200f6f6278c4b" providerId="LiveId" clId="{D0C51394-7A5C-4B02-8058-0AA638E3D00F}" dt="2022-08-03T23:47:54.469" v="140" actId="47"/>
        <pc:sldMkLst>
          <pc:docMk/>
          <pc:sldMk cId="0" sldId="338"/>
        </pc:sldMkLst>
      </pc:sldChg>
      <pc:sldChg chg="add">
        <pc:chgData name="Keneth Murillo" userId="d64200f6f6278c4b" providerId="LiveId" clId="{D0C51394-7A5C-4B02-8058-0AA638E3D00F}" dt="2022-08-03T23:47:27.123" v="117"/>
        <pc:sldMkLst>
          <pc:docMk/>
          <pc:sldMk cId="0" sldId="339"/>
        </pc:sldMkLst>
      </pc:sldChg>
      <pc:sldChg chg="add">
        <pc:chgData name="Keneth Murillo" userId="d64200f6f6278c4b" providerId="LiveId" clId="{D0C51394-7A5C-4B02-8058-0AA638E3D00F}" dt="2022-08-03T23:47:27.123" v="117"/>
        <pc:sldMkLst>
          <pc:docMk/>
          <pc:sldMk cId="0" sldId="340"/>
        </pc:sldMkLst>
      </pc:sldChg>
      <pc:sldChg chg="add">
        <pc:chgData name="Keneth Murillo" userId="d64200f6f6278c4b" providerId="LiveId" clId="{D0C51394-7A5C-4B02-8058-0AA638E3D00F}" dt="2022-08-03T23:47:27.123" v="117"/>
        <pc:sldMkLst>
          <pc:docMk/>
          <pc:sldMk cId="0" sldId="341"/>
        </pc:sldMkLst>
      </pc:sldChg>
      <pc:sldChg chg="add">
        <pc:chgData name="Keneth Murillo" userId="d64200f6f6278c4b" providerId="LiveId" clId="{D0C51394-7A5C-4B02-8058-0AA638E3D00F}" dt="2022-08-03T23:47:27.123" v="117"/>
        <pc:sldMkLst>
          <pc:docMk/>
          <pc:sldMk cId="0" sldId="342"/>
        </pc:sldMkLst>
      </pc:sldChg>
      <pc:sldChg chg="add">
        <pc:chgData name="Keneth Murillo" userId="d64200f6f6278c4b" providerId="LiveId" clId="{D0C51394-7A5C-4B02-8058-0AA638E3D00F}" dt="2022-08-03T23:47:27.123" v="117"/>
        <pc:sldMkLst>
          <pc:docMk/>
          <pc:sldMk cId="0" sldId="343"/>
        </pc:sldMkLst>
      </pc:sldChg>
      <pc:sldChg chg="modSp add mod">
        <pc:chgData name="Keneth Murillo" userId="d64200f6f6278c4b" providerId="LiveId" clId="{D0C51394-7A5C-4B02-8058-0AA638E3D00F}" dt="2022-08-03T23:48:13.985" v="141" actId="1076"/>
        <pc:sldMkLst>
          <pc:docMk/>
          <pc:sldMk cId="0" sldId="344"/>
        </pc:sldMkLst>
        <pc:spChg chg="mod">
          <ac:chgData name="Keneth Murillo" userId="d64200f6f6278c4b" providerId="LiveId" clId="{D0C51394-7A5C-4B02-8058-0AA638E3D00F}" dt="2022-08-03T23:48:13.985" v="141" actId="1076"/>
          <ac:spMkLst>
            <pc:docMk/>
            <pc:sldMk cId="0" sldId="344"/>
            <ac:spMk id="2" creationId="{00000000-0000-0000-0000-000000000000}"/>
          </ac:spMkLst>
        </pc:spChg>
      </pc:sldChg>
      <pc:sldChg chg="modSp add mod">
        <pc:chgData name="Keneth Murillo" userId="d64200f6f6278c4b" providerId="LiveId" clId="{D0C51394-7A5C-4B02-8058-0AA638E3D00F}" dt="2022-08-03T23:48:19.279" v="142" actId="1076"/>
        <pc:sldMkLst>
          <pc:docMk/>
          <pc:sldMk cId="0" sldId="345"/>
        </pc:sldMkLst>
        <pc:spChg chg="mod">
          <ac:chgData name="Keneth Murillo" userId="d64200f6f6278c4b" providerId="LiveId" clId="{D0C51394-7A5C-4B02-8058-0AA638E3D00F}" dt="2022-08-03T23:48:19.279" v="142" actId="1076"/>
          <ac:spMkLst>
            <pc:docMk/>
            <pc:sldMk cId="0" sldId="345"/>
            <ac:spMk id="2" creationId="{00000000-0000-0000-0000-000000000000}"/>
          </ac:spMkLst>
        </pc:spChg>
      </pc:sldChg>
      <pc:sldChg chg="add">
        <pc:chgData name="Keneth Murillo" userId="d64200f6f6278c4b" providerId="LiveId" clId="{D0C51394-7A5C-4B02-8058-0AA638E3D00F}" dt="2022-08-03T23:47:27.123" v="117"/>
        <pc:sldMkLst>
          <pc:docMk/>
          <pc:sldMk cId="0" sldId="346"/>
        </pc:sldMkLst>
      </pc:sldChg>
      <pc:sldChg chg="add">
        <pc:chgData name="Keneth Murillo" userId="d64200f6f6278c4b" providerId="LiveId" clId="{D0C51394-7A5C-4B02-8058-0AA638E3D00F}" dt="2022-08-03T23:47:27.123" v="117"/>
        <pc:sldMkLst>
          <pc:docMk/>
          <pc:sldMk cId="0" sldId="347"/>
        </pc:sldMkLst>
      </pc:sldChg>
      <pc:sldChg chg="add del">
        <pc:chgData name="Keneth Murillo" userId="d64200f6f6278c4b" providerId="LiveId" clId="{D0C51394-7A5C-4B02-8058-0AA638E3D00F}" dt="2022-08-03T23:50:03.746" v="143" actId="47"/>
        <pc:sldMkLst>
          <pc:docMk/>
          <pc:sldMk cId="0" sldId="348"/>
        </pc:sldMkLst>
      </pc:sldChg>
      <pc:sldChg chg="add del">
        <pc:chgData name="Keneth Murillo" userId="d64200f6f6278c4b" providerId="LiveId" clId="{D0C51394-7A5C-4B02-8058-0AA638E3D00F}" dt="2022-08-03T23:50:45.498" v="144" actId="47"/>
        <pc:sldMkLst>
          <pc:docMk/>
          <pc:sldMk cId="0" sldId="349"/>
        </pc:sldMkLst>
      </pc:sldChg>
      <pc:sldChg chg="add del">
        <pc:chgData name="Keneth Murillo" userId="d64200f6f6278c4b" providerId="LiveId" clId="{D0C51394-7A5C-4B02-8058-0AA638E3D00F}" dt="2022-08-03T23:50:45.498" v="144" actId="47"/>
        <pc:sldMkLst>
          <pc:docMk/>
          <pc:sldMk cId="0" sldId="350"/>
        </pc:sldMkLst>
      </pc:sldChg>
      <pc:sldChg chg="add del">
        <pc:chgData name="Keneth Murillo" userId="d64200f6f6278c4b" providerId="LiveId" clId="{D0C51394-7A5C-4B02-8058-0AA638E3D00F}" dt="2022-08-03T23:50:45.498" v="144" actId="47"/>
        <pc:sldMkLst>
          <pc:docMk/>
          <pc:sldMk cId="0" sldId="351"/>
        </pc:sldMkLst>
      </pc:sldChg>
      <pc:sldChg chg="add del">
        <pc:chgData name="Keneth Murillo" userId="d64200f6f6278c4b" providerId="LiveId" clId="{D0C51394-7A5C-4B02-8058-0AA638E3D00F}" dt="2022-08-03T23:50:45.498" v="144" actId="47"/>
        <pc:sldMkLst>
          <pc:docMk/>
          <pc:sldMk cId="0" sldId="352"/>
        </pc:sldMkLst>
      </pc:sldChg>
      <pc:sldChg chg="add del">
        <pc:chgData name="Keneth Murillo" userId="d64200f6f6278c4b" providerId="LiveId" clId="{D0C51394-7A5C-4B02-8058-0AA638E3D00F}" dt="2022-08-03T23:50:45.498" v="144" actId="47"/>
        <pc:sldMkLst>
          <pc:docMk/>
          <pc:sldMk cId="0" sldId="353"/>
        </pc:sldMkLst>
      </pc:sldChg>
      <pc:sldChg chg="add del">
        <pc:chgData name="Keneth Murillo" userId="d64200f6f6278c4b" providerId="LiveId" clId="{D0C51394-7A5C-4B02-8058-0AA638E3D00F}" dt="2022-08-03T23:50:45.498" v="144" actId="47"/>
        <pc:sldMkLst>
          <pc:docMk/>
          <pc:sldMk cId="0" sldId="354"/>
        </pc:sldMkLst>
      </pc:sldChg>
      <pc:sldChg chg="add del">
        <pc:chgData name="Keneth Murillo" userId="d64200f6f6278c4b" providerId="LiveId" clId="{D0C51394-7A5C-4B02-8058-0AA638E3D00F}" dt="2022-08-03T23:50:45.498" v="144" actId="47"/>
        <pc:sldMkLst>
          <pc:docMk/>
          <pc:sldMk cId="0" sldId="355"/>
        </pc:sldMkLst>
      </pc:sldChg>
      <pc:sldChg chg="add">
        <pc:chgData name="Keneth Murillo" userId="d64200f6f6278c4b" providerId="LiveId" clId="{D0C51394-7A5C-4B02-8058-0AA638E3D00F}" dt="2022-08-03T23:47:27.123" v="117"/>
        <pc:sldMkLst>
          <pc:docMk/>
          <pc:sldMk cId="0" sldId="356"/>
        </pc:sldMkLst>
      </pc:sldChg>
      <pc:sldChg chg="modSp add del mod">
        <pc:chgData name="Keneth Murillo" userId="d64200f6f6278c4b" providerId="LiveId" clId="{D0C51394-7A5C-4B02-8058-0AA638E3D00F}" dt="2022-08-03T23:59:41.098" v="200" actId="47"/>
        <pc:sldMkLst>
          <pc:docMk/>
          <pc:sldMk cId="0" sldId="357"/>
        </pc:sldMkLst>
        <pc:spChg chg="mod">
          <ac:chgData name="Keneth Murillo" userId="d64200f6f6278c4b" providerId="LiveId" clId="{D0C51394-7A5C-4B02-8058-0AA638E3D00F}" dt="2022-08-03T23:50:58.504" v="145" actId="1076"/>
          <ac:spMkLst>
            <pc:docMk/>
            <pc:sldMk cId="0" sldId="357"/>
            <ac:spMk id="26" creationId="{00000000-0000-0000-0000-000000000000}"/>
          </ac:spMkLst>
        </pc:spChg>
      </pc:sldChg>
      <pc:sldChg chg="add">
        <pc:chgData name="Keneth Murillo" userId="d64200f6f6278c4b" providerId="LiveId" clId="{D0C51394-7A5C-4B02-8058-0AA638E3D00F}" dt="2022-08-03T23:47:27.123" v="117"/>
        <pc:sldMkLst>
          <pc:docMk/>
          <pc:sldMk cId="0" sldId="358"/>
        </pc:sldMkLst>
      </pc:sldChg>
      <pc:sldChg chg="add">
        <pc:chgData name="Keneth Murillo" userId="d64200f6f6278c4b" providerId="LiveId" clId="{D0C51394-7A5C-4B02-8058-0AA638E3D00F}" dt="2022-08-03T23:47:27.123" v="117"/>
        <pc:sldMkLst>
          <pc:docMk/>
          <pc:sldMk cId="0" sldId="359"/>
        </pc:sldMkLst>
      </pc:sldChg>
      <pc:sldChg chg="modSp add del mod">
        <pc:chgData name="Keneth Murillo" userId="d64200f6f6278c4b" providerId="LiveId" clId="{D0C51394-7A5C-4B02-8058-0AA638E3D00F}" dt="2022-08-03T23:56:55.163" v="183" actId="47"/>
        <pc:sldMkLst>
          <pc:docMk/>
          <pc:sldMk cId="0" sldId="360"/>
        </pc:sldMkLst>
        <pc:spChg chg="mod">
          <ac:chgData name="Keneth Murillo" userId="d64200f6f6278c4b" providerId="LiveId" clId="{D0C51394-7A5C-4B02-8058-0AA638E3D00F}" dt="2022-08-03T23:52:12.712" v="146" actId="1076"/>
          <ac:spMkLst>
            <pc:docMk/>
            <pc:sldMk cId="0" sldId="360"/>
            <ac:spMk id="26" creationId="{00000000-0000-0000-0000-000000000000}"/>
          </ac:spMkLst>
        </pc:spChg>
      </pc:sldChg>
      <pc:sldChg chg="add">
        <pc:chgData name="Keneth Murillo" userId="d64200f6f6278c4b" providerId="LiveId" clId="{D0C51394-7A5C-4B02-8058-0AA638E3D00F}" dt="2022-08-03T23:47:27.123" v="117"/>
        <pc:sldMkLst>
          <pc:docMk/>
          <pc:sldMk cId="0" sldId="361"/>
        </pc:sldMkLst>
      </pc:sldChg>
      <pc:sldChg chg="add del">
        <pc:chgData name="Keneth Murillo" userId="d64200f6f6278c4b" providerId="LiveId" clId="{D0C51394-7A5C-4B02-8058-0AA638E3D00F}" dt="2022-08-03T23:52:37.434" v="147" actId="47"/>
        <pc:sldMkLst>
          <pc:docMk/>
          <pc:sldMk cId="0" sldId="362"/>
        </pc:sldMkLst>
      </pc:sldChg>
      <pc:sldChg chg="add del">
        <pc:chgData name="Keneth Murillo" userId="d64200f6f6278c4b" providerId="LiveId" clId="{D0C51394-7A5C-4B02-8058-0AA638E3D00F}" dt="2022-08-03T23:52:37.434" v="147" actId="47"/>
        <pc:sldMkLst>
          <pc:docMk/>
          <pc:sldMk cId="0" sldId="363"/>
        </pc:sldMkLst>
      </pc:sldChg>
      <pc:sldChg chg="add del">
        <pc:chgData name="Keneth Murillo" userId="d64200f6f6278c4b" providerId="LiveId" clId="{D0C51394-7A5C-4B02-8058-0AA638E3D00F}" dt="2022-08-03T23:52:37.434" v="147" actId="47"/>
        <pc:sldMkLst>
          <pc:docMk/>
          <pc:sldMk cId="0" sldId="364"/>
        </pc:sldMkLst>
      </pc:sldChg>
      <pc:sldChg chg="add del">
        <pc:chgData name="Keneth Murillo" userId="d64200f6f6278c4b" providerId="LiveId" clId="{D0C51394-7A5C-4B02-8058-0AA638E3D00F}" dt="2022-08-03T23:52:37.434" v="147" actId="47"/>
        <pc:sldMkLst>
          <pc:docMk/>
          <pc:sldMk cId="0" sldId="365"/>
        </pc:sldMkLst>
      </pc:sldChg>
      <pc:sldChg chg="add del">
        <pc:chgData name="Keneth Murillo" userId="d64200f6f6278c4b" providerId="LiveId" clId="{D0C51394-7A5C-4B02-8058-0AA638E3D00F}" dt="2022-08-03T23:52:37.434" v="147" actId="47"/>
        <pc:sldMkLst>
          <pc:docMk/>
          <pc:sldMk cId="0" sldId="366"/>
        </pc:sldMkLst>
      </pc:sldChg>
      <pc:sldChg chg="add">
        <pc:chgData name="Keneth Murillo" userId="d64200f6f6278c4b" providerId="LiveId" clId="{D0C51394-7A5C-4B02-8058-0AA638E3D00F}" dt="2022-08-03T23:47:27.123" v="117"/>
        <pc:sldMkLst>
          <pc:docMk/>
          <pc:sldMk cId="0" sldId="367"/>
        </pc:sldMkLst>
      </pc:sldChg>
      <pc:sldChg chg="add del">
        <pc:chgData name="Keneth Murillo" userId="d64200f6f6278c4b" providerId="LiveId" clId="{D0C51394-7A5C-4B02-8058-0AA638E3D00F}" dt="2022-08-03T23:52:49.518" v="148" actId="47"/>
        <pc:sldMkLst>
          <pc:docMk/>
          <pc:sldMk cId="0" sldId="368"/>
        </pc:sldMkLst>
      </pc:sldChg>
      <pc:sldChg chg="add">
        <pc:chgData name="Keneth Murillo" userId="d64200f6f6278c4b" providerId="LiveId" clId="{D0C51394-7A5C-4B02-8058-0AA638E3D00F}" dt="2022-08-03T23:47:27.123" v="117"/>
        <pc:sldMkLst>
          <pc:docMk/>
          <pc:sldMk cId="0" sldId="369"/>
        </pc:sldMkLst>
      </pc:sldChg>
      <pc:sldChg chg="modSp add mod">
        <pc:chgData name="Keneth Murillo" userId="d64200f6f6278c4b" providerId="LiveId" clId="{D0C51394-7A5C-4B02-8058-0AA638E3D00F}" dt="2022-08-03T23:52:55.013" v="149" actId="1076"/>
        <pc:sldMkLst>
          <pc:docMk/>
          <pc:sldMk cId="0" sldId="370"/>
        </pc:sldMkLst>
        <pc:spChg chg="mod">
          <ac:chgData name="Keneth Murillo" userId="d64200f6f6278c4b" providerId="LiveId" clId="{D0C51394-7A5C-4B02-8058-0AA638E3D00F}" dt="2022-08-03T23:52:55.013" v="149" actId="1076"/>
          <ac:spMkLst>
            <pc:docMk/>
            <pc:sldMk cId="0" sldId="370"/>
            <ac:spMk id="2" creationId="{00000000-0000-0000-0000-000000000000}"/>
          </ac:spMkLst>
        </pc:spChg>
      </pc:sldChg>
      <pc:sldChg chg="add">
        <pc:chgData name="Keneth Murillo" userId="d64200f6f6278c4b" providerId="LiveId" clId="{D0C51394-7A5C-4B02-8058-0AA638E3D00F}" dt="2022-08-03T23:47:27.123" v="117"/>
        <pc:sldMkLst>
          <pc:docMk/>
          <pc:sldMk cId="0" sldId="371"/>
        </pc:sldMkLst>
      </pc:sldChg>
      <pc:sldChg chg="modSp add mod">
        <pc:chgData name="Keneth Murillo" userId="d64200f6f6278c4b" providerId="LiveId" clId="{D0C51394-7A5C-4B02-8058-0AA638E3D00F}" dt="2022-08-03T23:53:26.206" v="153" actId="207"/>
        <pc:sldMkLst>
          <pc:docMk/>
          <pc:sldMk cId="0" sldId="372"/>
        </pc:sldMkLst>
        <pc:spChg chg="mod">
          <ac:chgData name="Keneth Murillo" userId="d64200f6f6278c4b" providerId="LiveId" clId="{D0C51394-7A5C-4B02-8058-0AA638E3D00F}" dt="2022-08-03T23:53:11.413" v="150" actId="207"/>
          <ac:spMkLst>
            <pc:docMk/>
            <pc:sldMk cId="0" sldId="372"/>
            <ac:spMk id="2" creationId="{00000000-0000-0000-0000-000000000000}"/>
          </ac:spMkLst>
        </pc:spChg>
        <pc:spChg chg="mod">
          <ac:chgData name="Keneth Murillo" userId="d64200f6f6278c4b" providerId="LiveId" clId="{D0C51394-7A5C-4B02-8058-0AA638E3D00F}" dt="2022-08-03T23:53:26.206" v="153" actId="207"/>
          <ac:spMkLst>
            <pc:docMk/>
            <pc:sldMk cId="0" sldId="372"/>
            <ac:spMk id="3" creationId="{00000000-0000-0000-0000-000000000000}"/>
          </ac:spMkLst>
        </pc:spChg>
      </pc:sldChg>
      <pc:sldChg chg="add">
        <pc:chgData name="Keneth Murillo" userId="d64200f6f6278c4b" providerId="LiveId" clId="{D0C51394-7A5C-4B02-8058-0AA638E3D00F}" dt="2022-08-03T23:47:27.123" v="117"/>
        <pc:sldMkLst>
          <pc:docMk/>
          <pc:sldMk cId="0" sldId="373"/>
        </pc:sldMkLst>
      </pc:sldChg>
      <pc:sldChg chg="add">
        <pc:chgData name="Keneth Murillo" userId="d64200f6f6278c4b" providerId="LiveId" clId="{D0C51394-7A5C-4B02-8058-0AA638E3D00F}" dt="2022-08-03T23:47:27.123" v="117"/>
        <pc:sldMkLst>
          <pc:docMk/>
          <pc:sldMk cId="0" sldId="374"/>
        </pc:sldMkLst>
      </pc:sldChg>
      <pc:sldChg chg="add">
        <pc:chgData name="Keneth Murillo" userId="d64200f6f6278c4b" providerId="LiveId" clId="{D0C51394-7A5C-4B02-8058-0AA638E3D00F}" dt="2022-08-03T23:47:27.123" v="117"/>
        <pc:sldMkLst>
          <pc:docMk/>
          <pc:sldMk cId="0" sldId="375"/>
        </pc:sldMkLst>
      </pc:sldChg>
      <pc:sldChg chg="add">
        <pc:chgData name="Keneth Murillo" userId="d64200f6f6278c4b" providerId="LiveId" clId="{D0C51394-7A5C-4B02-8058-0AA638E3D00F}" dt="2022-08-03T23:47:27.123" v="117"/>
        <pc:sldMkLst>
          <pc:docMk/>
          <pc:sldMk cId="0" sldId="376"/>
        </pc:sldMkLst>
      </pc:sldChg>
      <pc:sldChg chg="add">
        <pc:chgData name="Keneth Murillo" userId="d64200f6f6278c4b" providerId="LiveId" clId="{D0C51394-7A5C-4B02-8058-0AA638E3D00F}" dt="2022-08-03T23:47:27.123" v="117"/>
        <pc:sldMkLst>
          <pc:docMk/>
          <pc:sldMk cId="0" sldId="377"/>
        </pc:sldMkLst>
      </pc:sldChg>
      <pc:sldChg chg="add">
        <pc:chgData name="Keneth Murillo" userId="d64200f6f6278c4b" providerId="LiveId" clId="{D0C51394-7A5C-4B02-8058-0AA638E3D00F}" dt="2022-08-03T23:47:27.123" v="117"/>
        <pc:sldMkLst>
          <pc:docMk/>
          <pc:sldMk cId="0" sldId="378"/>
        </pc:sldMkLst>
      </pc:sldChg>
      <pc:sldChg chg="add">
        <pc:chgData name="Keneth Murillo" userId="d64200f6f6278c4b" providerId="LiveId" clId="{D0C51394-7A5C-4B02-8058-0AA638E3D00F}" dt="2022-08-03T23:47:27.123" v="117"/>
        <pc:sldMkLst>
          <pc:docMk/>
          <pc:sldMk cId="0" sldId="379"/>
        </pc:sldMkLst>
      </pc:sldChg>
      <pc:sldChg chg="add del">
        <pc:chgData name="Keneth Murillo" userId="d64200f6f6278c4b" providerId="LiveId" clId="{D0C51394-7A5C-4B02-8058-0AA638E3D00F}" dt="2022-08-03T23:59:50.168" v="201" actId="47"/>
        <pc:sldMkLst>
          <pc:docMk/>
          <pc:sldMk cId="0" sldId="380"/>
        </pc:sldMkLst>
      </pc:sldChg>
      <pc:sldChg chg="add">
        <pc:chgData name="Keneth Murillo" userId="d64200f6f6278c4b" providerId="LiveId" clId="{D0C51394-7A5C-4B02-8058-0AA638E3D00F}" dt="2022-08-03T23:47:27.123" v="117"/>
        <pc:sldMkLst>
          <pc:docMk/>
          <pc:sldMk cId="0" sldId="381"/>
        </pc:sldMkLst>
      </pc:sldChg>
      <pc:sldChg chg="add">
        <pc:chgData name="Keneth Murillo" userId="d64200f6f6278c4b" providerId="LiveId" clId="{D0C51394-7A5C-4B02-8058-0AA638E3D00F}" dt="2022-08-03T23:47:27.123" v="117"/>
        <pc:sldMkLst>
          <pc:docMk/>
          <pc:sldMk cId="0" sldId="382"/>
        </pc:sldMkLst>
      </pc:sldChg>
      <pc:sldChg chg="add del">
        <pc:chgData name="Keneth Murillo" userId="d64200f6f6278c4b" providerId="LiveId" clId="{D0C51394-7A5C-4B02-8058-0AA638E3D00F}" dt="2022-08-04T00:00:05.144" v="202" actId="47"/>
        <pc:sldMkLst>
          <pc:docMk/>
          <pc:sldMk cId="0" sldId="383"/>
        </pc:sldMkLst>
      </pc:sldChg>
      <pc:sldChg chg="add del">
        <pc:chgData name="Keneth Murillo" userId="d64200f6f6278c4b" providerId="LiveId" clId="{D0C51394-7A5C-4B02-8058-0AA638E3D00F}" dt="2022-08-03T23:57:06.795" v="184" actId="47"/>
        <pc:sldMkLst>
          <pc:docMk/>
          <pc:sldMk cId="3891893569" sldId="384"/>
        </pc:sldMkLst>
      </pc:sldChg>
      <pc:sldChg chg="addSp delSp modSp new mod modClrScheme chgLayout">
        <pc:chgData name="Keneth Murillo" userId="d64200f6f6278c4b" providerId="LiveId" clId="{D0C51394-7A5C-4B02-8058-0AA638E3D00F}" dt="2022-08-03T23:57:41.909" v="197" actId="14100"/>
        <pc:sldMkLst>
          <pc:docMk/>
          <pc:sldMk cId="3891893569" sldId="384"/>
        </pc:sldMkLst>
        <pc:spChg chg="del mod ord">
          <ac:chgData name="Keneth Murillo" userId="d64200f6f6278c4b" providerId="LiveId" clId="{D0C51394-7A5C-4B02-8058-0AA638E3D00F}" dt="2022-08-03T23:57:16.557" v="187" actId="700"/>
          <ac:spMkLst>
            <pc:docMk/>
            <pc:sldMk cId="3891893569" sldId="384"/>
            <ac:spMk id="2" creationId="{81A30BA1-7D6E-18D9-04D4-BA6BD8C71499}"/>
          </ac:spMkLst>
        </pc:spChg>
        <pc:spChg chg="mod ord">
          <ac:chgData name="Keneth Murillo" userId="d64200f6f6278c4b" providerId="LiveId" clId="{D0C51394-7A5C-4B02-8058-0AA638E3D00F}" dt="2022-08-03T23:57:16.557" v="187" actId="700"/>
          <ac:spMkLst>
            <pc:docMk/>
            <pc:sldMk cId="3891893569" sldId="384"/>
            <ac:spMk id="3" creationId="{8E26F741-6CC2-34C6-DD76-0EED43C86D08}"/>
          </ac:spMkLst>
        </pc:spChg>
        <pc:spChg chg="add mod ord">
          <ac:chgData name="Keneth Murillo" userId="d64200f6f6278c4b" providerId="LiveId" clId="{D0C51394-7A5C-4B02-8058-0AA638E3D00F}" dt="2022-08-03T23:57:41.909" v="197" actId="14100"/>
          <ac:spMkLst>
            <pc:docMk/>
            <pc:sldMk cId="3891893569" sldId="384"/>
            <ac:spMk id="4" creationId="{ED6995C5-BD41-A0CB-0B8B-D37F84973839}"/>
          </ac:spMkLst>
        </pc:spChg>
      </pc:sldChg>
      <pc:sldChg chg="add del">
        <pc:chgData name="Keneth Murillo" userId="d64200f6f6278c4b" providerId="LiveId" clId="{D0C51394-7A5C-4B02-8058-0AA638E3D00F}" dt="2022-08-03T23:57:06.795" v="184" actId="47"/>
        <pc:sldMkLst>
          <pc:docMk/>
          <pc:sldMk cId="0" sldId="385"/>
        </pc:sldMkLst>
      </pc:sldChg>
      <pc:sldChg chg="add del">
        <pc:chgData name="Keneth Murillo" userId="d64200f6f6278c4b" providerId="LiveId" clId="{D0C51394-7A5C-4B02-8058-0AA638E3D00F}" dt="2022-08-03T23:57:06.795" v="184" actId="47"/>
        <pc:sldMkLst>
          <pc:docMk/>
          <pc:sldMk cId="0" sldId="386"/>
        </pc:sldMkLst>
      </pc:sldChg>
      <pc:sldMasterChg chg="delSldLayout">
        <pc:chgData name="Keneth Murillo" userId="d64200f6f6278c4b" providerId="LiveId" clId="{D0C51394-7A5C-4B02-8058-0AA638E3D00F}" dt="2022-08-03T23:54:08.861" v="154" actId="47"/>
        <pc:sldMasterMkLst>
          <pc:docMk/>
          <pc:sldMasterMk cId="0" sldId="2147483658"/>
        </pc:sldMasterMkLst>
        <pc:sldLayoutChg chg="del">
          <pc:chgData name="Keneth Murillo" userId="d64200f6f6278c4b" providerId="LiveId" clId="{D0C51394-7A5C-4B02-8058-0AA638E3D00F}" dt="2022-08-03T23:54:08.861" v="154" actId="47"/>
          <pc:sldLayoutMkLst>
            <pc:docMk/>
            <pc:sldMasterMk cId="0" sldId="2147483658"/>
            <pc:sldLayoutMk cId="3849783291" sldId="2147483665"/>
          </pc:sldLayoutMkLst>
        </pc:sldLayoutChg>
        <pc:sldLayoutChg chg="del">
          <pc:chgData name="Keneth Murillo" userId="d64200f6f6278c4b" providerId="LiveId" clId="{D0C51394-7A5C-4B02-8058-0AA638E3D00F}" dt="2022-08-03T23:54:08.861" v="154" actId="47"/>
          <pc:sldLayoutMkLst>
            <pc:docMk/>
            <pc:sldMasterMk cId="0" sldId="2147483658"/>
            <pc:sldLayoutMk cId="52218765" sldId="2147483667"/>
          </pc:sldLayoutMkLst>
        </pc:sldLayoutChg>
      </pc:sldMasterChg>
    </pc:docChg>
  </pc:docChgLst>
  <pc:docChgLst>
    <pc:chgData name="Keneth Murillo" userId="d64200f6f6278c4b" providerId="LiveId" clId="{B4057958-027B-47C6-A58F-7A440795616A}"/>
    <pc:docChg chg="undo custSel addSld delSld modSld modSection">
      <pc:chgData name="Keneth Murillo" userId="d64200f6f6278c4b" providerId="LiveId" clId="{B4057958-027B-47C6-A58F-7A440795616A}" dt="2022-04-30T00:13:25.489" v="902" actId="47"/>
      <pc:docMkLst>
        <pc:docMk/>
      </pc:docMkLst>
      <pc:sldChg chg="modSp mod">
        <pc:chgData name="Keneth Murillo" userId="d64200f6f6278c4b" providerId="LiveId" clId="{B4057958-027B-47C6-A58F-7A440795616A}" dt="2022-04-29T14:02:21.137" v="165" actId="14100"/>
        <pc:sldMkLst>
          <pc:docMk/>
          <pc:sldMk cId="0" sldId="256"/>
        </pc:sldMkLst>
        <pc:spChg chg="mod">
          <ac:chgData name="Keneth Murillo" userId="d64200f6f6278c4b" providerId="LiveId" clId="{B4057958-027B-47C6-A58F-7A440795616A}" dt="2022-04-29T14:02:21.137" v="165" actId="14100"/>
          <ac:spMkLst>
            <pc:docMk/>
            <pc:sldMk cId="0" sldId="256"/>
            <ac:spMk id="70" creationId="{00000000-0000-0000-0000-000000000000}"/>
          </ac:spMkLst>
        </pc:spChg>
      </pc:sldChg>
      <pc:sldChg chg="addSp delSp modSp mod">
        <pc:chgData name="Keneth Murillo" userId="d64200f6f6278c4b" providerId="LiveId" clId="{B4057958-027B-47C6-A58F-7A440795616A}" dt="2022-04-29T23:34:59.962" v="542" actId="6549"/>
        <pc:sldMkLst>
          <pc:docMk/>
          <pc:sldMk cId="1918333189" sldId="258"/>
        </pc:sldMkLst>
        <pc:spChg chg="mod">
          <ac:chgData name="Keneth Murillo" userId="d64200f6f6278c4b" providerId="LiveId" clId="{B4057958-027B-47C6-A58F-7A440795616A}" dt="2022-04-29T23:19:38.588" v="390" actId="1076"/>
          <ac:spMkLst>
            <pc:docMk/>
            <pc:sldMk cId="1918333189" sldId="258"/>
            <ac:spMk id="84" creationId="{00000000-0000-0000-0000-000000000000}"/>
          </ac:spMkLst>
        </pc:spChg>
        <pc:spChg chg="mod">
          <ac:chgData name="Keneth Murillo" userId="d64200f6f6278c4b" providerId="LiveId" clId="{B4057958-027B-47C6-A58F-7A440795616A}" dt="2022-04-29T23:17:39.379" v="240" actId="20577"/>
          <ac:spMkLst>
            <pc:docMk/>
            <pc:sldMk cId="1918333189" sldId="258"/>
            <ac:spMk id="85" creationId="{00000000-0000-0000-0000-000000000000}"/>
          </ac:spMkLst>
        </pc:spChg>
        <pc:spChg chg="mod">
          <ac:chgData name="Keneth Murillo" userId="d64200f6f6278c4b" providerId="LiveId" clId="{B4057958-027B-47C6-A58F-7A440795616A}" dt="2022-04-29T23:23:38.484" v="483" actId="121"/>
          <ac:spMkLst>
            <pc:docMk/>
            <pc:sldMk cId="1918333189" sldId="258"/>
            <ac:spMk id="86" creationId="{00000000-0000-0000-0000-000000000000}"/>
          </ac:spMkLst>
        </pc:spChg>
        <pc:spChg chg="mod">
          <ac:chgData name="Keneth Murillo" userId="d64200f6f6278c4b" providerId="LiveId" clId="{B4057958-027B-47C6-A58F-7A440795616A}" dt="2022-04-29T23:34:59.962" v="542" actId="6549"/>
          <ac:spMkLst>
            <pc:docMk/>
            <pc:sldMk cId="1918333189" sldId="258"/>
            <ac:spMk id="87" creationId="{00000000-0000-0000-0000-000000000000}"/>
          </ac:spMkLst>
        </pc:spChg>
        <pc:picChg chg="del">
          <ac:chgData name="Keneth Murillo" userId="d64200f6f6278c4b" providerId="LiveId" clId="{B4057958-027B-47C6-A58F-7A440795616A}" dt="2022-04-29T23:19:34.525" v="388" actId="478"/>
          <ac:picMkLst>
            <pc:docMk/>
            <pc:sldMk cId="1918333189" sldId="258"/>
            <ac:picMk id="88" creationId="{00000000-0000-0000-0000-000000000000}"/>
          </ac:picMkLst>
        </pc:picChg>
        <pc:picChg chg="add mod">
          <ac:chgData name="Keneth Murillo" userId="d64200f6f6278c4b" providerId="LiveId" clId="{B4057958-027B-47C6-A58F-7A440795616A}" dt="2022-04-29T23:21:50.653" v="420" actId="1076"/>
          <ac:picMkLst>
            <pc:docMk/>
            <pc:sldMk cId="1918333189" sldId="258"/>
            <ac:picMk id="1026" creationId="{8AF2CCDF-F4DC-CDC7-FD0B-1E943136704E}"/>
          </ac:picMkLst>
        </pc:picChg>
        <pc:picChg chg="add del">
          <ac:chgData name="Keneth Murillo" userId="d64200f6f6278c4b" providerId="LiveId" clId="{B4057958-027B-47C6-A58F-7A440795616A}" dt="2022-04-29T23:21:05.392" v="410"/>
          <ac:picMkLst>
            <pc:docMk/>
            <pc:sldMk cId="1918333189" sldId="258"/>
            <ac:picMk id="1028" creationId="{BA05D1A5-C2CD-401D-5F2F-103118C7DF08}"/>
          </ac:picMkLst>
        </pc:picChg>
        <pc:picChg chg="add mod">
          <ac:chgData name="Keneth Murillo" userId="d64200f6f6278c4b" providerId="LiveId" clId="{B4057958-027B-47C6-A58F-7A440795616A}" dt="2022-04-29T23:21:38.759" v="416" actId="1076"/>
          <ac:picMkLst>
            <pc:docMk/>
            <pc:sldMk cId="1918333189" sldId="258"/>
            <ac:picMk id="1030" creationId="{CEA3D9ED-78AD-FF5C-CC28-1C44AB14071C}"/>
          </ac:picMkLst>
        </pc:picChg>
        <pc:picChg chg="add mod">
          <ac:chgData name="Keneth Murillo" userId="d64200f6f6278c4b" providerId="LiveId" clId="{B4057958-027B-47C6-A58F-7A440795616A}" dt="2022-04-29T23:23:22.567" v="479" actId="1076"/>
          <ac:picMkLst>
            <pc:docMk/>
            <pc:sldMk cId="1918333189" sldId="258"/>
            <ac:picMk id="1032" creationId="{AA6C6C13-8A4D-0986-E78E-309D828A923B}"/>
          </ac:picMkLst>
        </pc:picChg>
      </pc:sldChg>
      <pc:sldChg chg="modSp mod modShow">
        <pc:chgData name="Keneth Murillo" userId="d64200f6f6278c4b" providerId="LiveId" clId="{B4057958-027B-47C6-A58F-7A440795616A}" dt="2022-04-29T23:23:51.819" v="484" actId="729"/>
        <pc:sldMkLst>
          <pc:docMk/>
          <pc:sldMk cId="3105273221" sldId="299"/>
        </pc:sldMkLst>
        <pc:spChg chg="mod">
          <ac:chgData name="Keneth Murillo" userId="d64200f6f6278c4b" providerId="LiveId" clId="{B4057958-027B-47C6-A58F-7A440795616A}" dt="2022-04-29T14:01:39.845" v="15" actId="20577"/>
          <ac:spMkLst>
            <pc:docMk/>
            <pc:sldMk cId="3105273221" sldId="299"/>
            <ac:spMk id="3" creationId="{4517CDB5-B2EF-4E47-97A3-30623CC1EAED}"/>
          </ac:spMkLst>
        </pc:spChg>
      </pc:sldChg>
      <pc:sldChg chg="add">
        <pc:chgData name="Keneth Murillo" userId="d64200f6f6278c4b" providerId="LiveId" clId="{B4057958-027B-47C6-A58F-7A440795616A}" dt="2022-04-29T23:24:38.309" v="485"/>
        <pc:sldMkLst>
          <pc:docMk/>
          <pc:sldMk cId="2932532130" sldId="4707"/>
        </pc:sldMkLst>
      </pc:sldChg>
      <pc:sldChg chg="add">
        <pc:chgData name="Keneth Murillo" userId="d64200f6f6278c4b" providerId="LiveId" clId="{B4057958-027B-47C6-A58F-7A440795616A}" dt="2022-04-29T23:35:44.526" v="544"/>
        <pc:sldMkLst>
          <pc:docMk/>
          <pc:sldMk cId="1438536586" sldId="4770"/>
        </pc:sldMkLst>
      </pc:sldChg>
      <pc:sldChg chg="add">
        <pc:chgData name="Keneth Murillo" userId="d64200f6f6278c4b" providerId="LiveId" clId="{B4057958-027B-47C6-A58F-7A440795616A}" dt="2022-04-29T23:35:28.924" v="543"/>
        <pc:sldMkLst>
          <pc:docMk/>
          <pc:sldMk cId="3654472301" sldId="4825"/>
        </pc:sldMkLst>
      </pc:sldChg>
      <pc:sldChg chg="add">
        <pc:chgData name="Keneth Murillo" userId="d64200f6f6278c4b" providerId="LiveId" clId="{B4057958-027B-47C6-A58F-7A440795616A}" dt="2022-04-29T23:41:16.065" v="628"/>
        <pc:sldMkLst>
          <pc:docMk/>
          <pc:sldMk cId="1484795713" sldId="4893"/>
        </pc:sldMkLst>
      </pc:sldChg>
      <pc:sldChg chg="add">
        <pc:chgData name="Keneth Murillo" userId="d64200f6f6278c4b" providerId="LiveId" clId="{B4057958-027B-47C6-A58F-7A440795616A}" dt="2022-04-29T23:36:07.201" v="545"/>
        <pc:sldMkLst>
          <pc:docMk/>
          <pc:sldMk cId="198860370" sldId="4907"/>
        </pc:sldMkLst>
      </pc:sldChg>
      <pc:sldChg chg="add">
        <pc:chgData name="Keneth Murillo" userId="d64200f6f6278c4b" providerId="LiveId" clId="{B4057958-027B-47C6-A58F-7A440795616A}" dt="2022-04-29T23:36:07.201" v="545"/>
        <pc:sldMkLst>
          <pc:docMk/>
          <pc:sldMk cId="3597205193" sldId="4922"/>
        </pc:sldMkLst>
      </pc:sldChg>
      <pc:sldChg chg="modSp add mod">
        <pc:chgData name="Keneth Murillo" userId="d64200f6f6278c4b" providerId="LiveId" clId="{B4057958-027B-47C6-A58F-7A440795616A}" dt="2022-04-29T23:39:36.214" v="627" actId="113"/>
        <pc:sldMkLst>
          <pc:docMk/>
          <pc:sldMk cId="850411864" sldId="4923"/>
        </pc:sldMkLst>
        <pc:spChg chg="mod">
          <ac:chgData name="Keneth Murillo" userId="d64200f6f6278c4b" providerId="LiveId" clId="{B4057958-027B-47C6-A58F-7A440795616A}" dt="2022-04-29T23:39:36.214" v="627" actId="113"/>
          <ac:spMkLst>
            <pc:docMk/>
            <pc:sldMk cId="850411864" sldId="4923"/>
            <ac:spMk id="28673" creationId="{00000000-0000-0000-0000-000000000000}"/>
          </ac:spMkLst>
        </pc:spChg>
      </pc:sldChg>
      <pc:sldChg chg="addSp delSp modSp add mod">
        <pc:chgData name="Keneth Murillo" userId="d64200f6f6278c4b" providerId="LiveId" clId="{B4057958-027B-47C6-A58F-7A440795616A}" dt="2022-04-29T23:43:25.915" v="651" actId="14100"/>
        <pc:sldMkLst>
          <pc:docMk/>
          <pc:sldMk cId="1534935212" sldId="4924"/>
        </pc:sldMkLst>
        <pc:spChg chg="add del mod">
          <ac:chgData name="Keneth Murillo" userId="d64200f6f6278c4b" providerId="LiveId" clId="{B4057958-027B-47C6-A58F-7A440795616A}" dt="2022-04-29T23:43:07.021" v="634" actId="478"/>
          <ac:spMkLst>
            <pc:docMk/>
            <pc:sldMk cId="1534935212" sldId="4924"/>
            <ac:spMk id="3" creationId="{C703AA8D-C88A-BB1B-F127-6D6D5C3CCA56}"/>
          </ac:spMkLst>
        </pc:spChg>
        <pc:spChg chg="del">
          <ac:chgData name="Keneth Murillo" userId="d64200f6f6278c4b" providerId="LiveId" clId="{B4057958-027B-47C6-A58F-7A440795616A}" dt="2022-04-29T23:43:04.214" v="632" actId="478"/>
          <ac:spMkLst>
            <pc:docMk/>
            <pc:sldMk cId="1534935212" sldId="4924"/>
            <ac:spMk id="7" creationId="{00000000-0000-0000-0000-000000000000}"/>
          </ac:spMkLst>
        </pc:spChg>
        <pc:spChg chg="add mod">
          <ac:chgData name="Keneth Murillo" userId="d64200f6f6278c4b" providerId="LiveId" clId="{B4057958-027B-47C6-A58F-7A440795616A}" dt="2022-04-29T23:43:04.862" v="633"/>
          <ac:spMkLst>
            <pc:docMk/>
            <pc:sldMk cId="1534935212" sldId="4924"/>
            <ac:spMk id="10" creationId="{DCC928D2-07D7-6A1B-6F41-2AFCA90B5C32}"/>
          </ac:spMkLst>
        </pc:spChg>
        <pc:picChg chg="mod">
          <ac:chgData name="Keneth Murillo" userId="d64200f6f6278c4b" providerId="LiveId" clId="{B4057958-027B-47C6-A58F-7A440795616A}" dt="2022-04-29T23:43:25.915" v="651" actId="14100"/>
          <ac:picMkLst>
            <pc:docMk/>
            <pc:sldMk cId="1534935212" sldId="4924"/>
            <ac:picMk id="29697" creationId="{00000000-0000-0000-0000-000000000000}"/>
          </ac:picMkLst>
        </pc:picChg>
      </pc:sldChg>
      <pc:sldChg chg="addSp delSp modSp new mod modClrScheme chgLayout">
        <pc:chgData name="Keneth Murillo" userId="d64200f6f6278c4b" providerId="LiveId" clId="{B4057958-027B-47C6-A58F-7A440795616A}" dt="2022-04-29T23:42:29.763" v="631" actId="1076"/>
        <pc:sldMkLst>
          <pc:docMk/>
          <pc:sldMk cId="3387878651" sldId="4925"/>
        </pc:sldMkLst>
        <pc:spChg chg="add mod ord">
          <ac:chgData name="Keneth Murillo" userId="d64200f6f6278c4b" providerId="LiveId" clId="{B4057958-027B-47C6-A58F-7A440795616A}" dt="2022-04-29T23:39:29.811" v="625" actId="403"/>
          <ac:spMkLst>
            <pc:docMk/>
            <pc:sldMk cId="3387878651" sldId="4925"/>
            <ac:spMk id="2" creationId="{A477A06B-8A25-D615-67ED-74558491BEA4}"/>
          </ac:spMkLst>
        </pc:spChg>
        <pc:spChg chg="add del mod ord">
          <ac:chgData name="Keneth Murillo" userId="d64200f6f6278c4b" providerId="LiveId" clId="{B4057958-027B-47C6-A58F-7A440795616A}" dt="2022-04-29T23:38:42.016" v="595" actId="700"/>
          <ac:spMkLst>
            <pc:docMk/>
            <pc:sldMk cId="3387878651" sldId="4925"/>
            <ac:spMk id="3" creationId="{578BD2BC-C9CD-C539-7BA9-FAB9C7374517}"/>
          </ac:spMkLst>
        </pc:spChg>
        <pc:picChg chg="add mod">
          <ac:chgData name="Keneth Murillo" userId="d64200f6f6278c4b" providerId="LiveId" clId="{B4057958-027B-47C6-A58F-7A440795616A}" dt="2022-04-29T23:42:29.763" v="631" actId="1076"/>
          <ac:picMkLst>
            <pc:docMk/>
            <pc:sldMk cId="3387878651" sldId="4925"/>
            <ac:picMk id="2050" creationId="{721DD07E-6FE5-5B69-BF49-5994460BD0A1}"/>
          </ac:picMkLst>
        </pc:picChg>
      </pc:sldChg>
      <pc:sldChg chg="modSp new mod modNotesTx">
        <pc:chgData name="Keneth Murillo" userId="d64200f6f6278c4b" providerId="LiveId" clId="{B4057958-027B-47C6-A58F-7A440795616A}" dt="2022-04-29T23:55:20.441" v="901" actId="20577"/>
        <pc:sldMkLst>
          <pc:docMk/>
          <pc:sldMk cId="4165904661" sldId="4926"/>
        </pc:sldMkLst>
        <pc:spChg chg="mod">
          <ac:chgData name="Keneth Murillo" userId="d64200f6f6278c4b" providerId="LiveId" clId="{B4057958-027B-47C6-A58F-7A440795616A}" dt="2022-04-29T23:54:37.595" v="885" actId="404"/>
          <ac:spMkLst>
            <pc:docMk/>
            <pc:sldMk cId="4165904661" sldId="4926"/>
            <ac:spMk id="2" creationId="{B0AA9D84-F9BB-61F7-952D-1C5626FD0F7A}"/>
          </ac:spMkLst>
        </pc:spChg>
        <pc:spChg chg="mod">
          <ac:chgData name="Keneth Murillo" userId="d64200f6f6278c4b" providerId="LiveId" clId="{B4057958-027B-47C6-A58F-7A440795616A}" dt="2022-04-29T23:55:20.441" v="901" actId="20577"/>
          <ac:spMkLst>
            <pc:docMk/>
            <pc:sldMk cId="4165904661" sldId="4926"/>
            <ac:spMk id="3" creationId="{75342445-411E-DCB9-B491-C2809F3D8A45}"/>
          </ac:spMkLst>
        </pc:spChg>
      </pc:sldChg>
      <pc:sldChg chg="new del">
        <pc:chgData name="Keneth Murillo" userId="d64200f6f6278c4b" providerId="LiveId" clId="{B4057958-027B-47C6-A58F-7A440795616A}" dt="2022-04-29T23:51:04.512" v="803" actId="47"/>
        <pc:sldMkLst>
          <pc:docMk/>
          <pc:sldMk cId="4036034513" sldId="4927"/>
        </pc:sldMkLst>
      </pc:sldChg>
      <pc:sldChg chg="modSp new del mod">
        <pc:chgData name="Keneth Murillo" userId="d64200f6f6278c4b" providerId="LiveId" clId="{B4057958-027B-47C6-A58F-7A440795616A}" dt="2022-04-30T00:13:25.489" v="902" actId="47"/>
        <pc:sldMkLst>
          <pc:docMk/>
          <pc:sldMk cId="605316354" sldId="4928"/>
        </pc:sldMkLst>
        <pc:spChg chg="mod">
          <ac:chgData name="Keneth Murillo" userId="d64200f6f6278c4b" providerId="LiveId" clId="{B4057958-027B-47C6-A58F-7A440795616A}" dt="2022-04-29T23:47:40.352" v="694"/>
          <ac:spMkLst>
            <pc:docMk/>
            <pc:sldMk cId="605316354" sldId="4928"/>
            <ac:spMk id="2" creationId="{C09E1DEB-EB70-9A18-40F1-284194087AD3}"/>
          </ac:spMkLst>
        </pc:spChg>
      </pc:sldChg>
      <pc:sldChg chg="addSp delSp modSp new mod">
        <pc:chgData name="Keneth Murillo" userId="d64200f6f6278c4b" providerId="LiveId" clId="{B4057958-027B-47C6-A58F-7A440795616A}" dt="2022-04-29T23:50:57.548" v="802" actId="1076"/>
        <pc:sldMkLst>
          <pc:docMk/>
          <pc:sldMk cId="1664576184" sldId="4929"/>
        </pc:sldMkLst>
        <pc:spChg chg="mod">
          <ac:chgData name="Keneth Murillo" userId="d64200f6f6278c4b" providerId="LiveId" clId="{B4057958-027B-47C6-A58F-7A440795616A}" dt="2022-04-29T23:50:57.548" v="802" actId="1076"/>
          <ac:spMkLst>
            <pc:docMk/>
            <pc:sldMk cId="1664576184" sldId="4929"/>
            <ac:spMk id="2" creationId="{C0899145-F055-8B87-A015-5AFFCDC2C88A}"/>
          </ac:spMkLst>
        </pc:spChg>
        <pc:spChg chg="del">
          <ac:chgData name="Keneth Murillo" userId="d64200f6f6278c4b" providerId="LiveId" clId="{B4057958-027B-47C6-A58F-7A440795616A}" dt="2022-04-29T23:48:06.377" v="696"/>
          <ac:spMkLst>
            <pc:docMk/>
            <pc:sldMk cId="1664576184" sldId="4929"/>
            <ac:spMk id="3" creationId="{C8118362-B7F5-9075-1789-A70E4604E9E4}"/>
          </ac:spMkLst>
        </pc:spChg>
        <pc:spChg chg="mod">
          <ac:chgData name="Keneth Murillo" userId="d64200f6f6278c4b" providerId="LiveId" clId="{B4057958-027B-47C6-A58F-7A440795616A}" dt="2022-04-29T23:49:26.261" v="774" actId="6549"/>
          <ac:spMkLst>
            <pc:docMk/>
            <pc:sldMk cId="1664576184" sldId="4929"/>
            <ac:spMk id="4" creationId="{45538C37-2CFA-1A71-D23E-A710684ADBB8}"/>
          </ac:spMkLst>
        </pc:spChg>
        <pc:picChg chg="add mod">
          <ac:chgData name="Keneth Murillo" userId="d64200f6f6278c4b" providerId="LiveId" clId="{B4057958-027B-47C6-A58F-7A440795616A}" dt="2022-04-29T23:50:50.514" v="800" actId="14100"/>
          <ac:picMkLst>
            <pc:docMk/>
            <pc:sldMk cId="1664576184" sldId="4929"/>
            <ac:picMk id="5" creationId="{CFC04A26-BA2C-BA7D-3DDE-BBE8C1D49B38}"/>
          </ac:picMkLst>
        </pc:picChg>
        <pc:picChg chg="add mod">
          <ac:chgData name="Keneth Murillo" userId="d64200f6f6278c4b" providerId="LiveId" clId="{B4057958-027B-47C6-A58F-7A440795616A}" dt="2022-04-29T23:48:54.608" v="768"/>
          <ac:picMkLst>
            <pc:docMk/>
            <pc:sldMk cId="1664576184" sldId="4929"/>
            <ac:picMk id="6" creationId="{CFC04A26-BA2C-BA7D-3DDE-BBE8C1D49B38}"/>
          </ac:picMkLst>
        </pc:picChg>
        <pc:picChg chg="add del mod">
          <ac:chgData name="Keneth Murillo" userId="d64200f6f6278c4b" providerId="LiveId" clId="{B4057958-027B-47C6-A58F-7A440795616A}" dt="2022-04-29T23:49:20.994" v="773" actId="478"/>
          <ac:picMkLst>
            <pc:docMk/>
            <pc:sldMk cId="1664576184" sldId="4929"/>
            <ac:picMk id="7" creationId="{CFC04A26-BA2C-BA7D-3DDE-BBE8C1D49B38}"/>
          </ac:picMkLst>
        </pc:picChg>
      </pc:sldChg>
      <pc:sldChg chg="delSp modSp add mod modNotesTx">
        <pc:chgData name="Keneth Murillo" userId="d64200f6f6278c4b" providerId="LiveId" clId="{B4057958-027B-47C6-A58F-7A440795616A}" dt="2022-04-29T23:53:53.582" v="880" actId="1076"/>
        <pc:sldMkLst>
          <pc:docMk/>
          <pc:sldMk cId="0" sldId="4930"/>
        </pc:sldMkLst>
        <pc:spChg chg="del mod">
          <ac:chgData name="Keneth Murillo" userId="d64200f6f6278c4b" providerId="LiveId" clId="{B4057958-027B-47C6-A58F-7A440795616A}" dt="2022-04-29T23:50:41.856" v="798" actId="478"/>
          <ac:spMkLst>
            <pc:docMk/>
            <pc:sldMk cId="0" sldId="4930"/>
            <ac:spMk id="2" creationId="{00000000-0000-0000-0000-000000000000}"/>
          </ac:spMkLst>
        </pc:spChg>
        <pc:spChg chg="mod">
          <ac:chgData name="Keneth Murillo" userId="d64200f6f6278c4b" providerId="LiveId" clId="{B4057958-027B-47C6-A58F-7A440795616A}" dt="2022-04-29T23:49:13.884" v="772" actId="113"/>
          <ac:spMkLst>
            <pc:docMk/>
            <pc:sldMk cId="0" sldId="4930"/>
            <ac:spMk id="207" creationId="{00000000-0000-0000-0000-000000000000}"/>
          </ac:spMkLst>
        </pc:spChg>
        <pc:spChg chg="del mod">
          <ac:chgData name="Keneth Murillo" userId="d64200f6f6278c4b" providerId="LiveId" clId="{B4057958-027B-47C6-A58F-7A440795616A}" dt="2022-04-29T23:53:50.076" v="878" actId="478"/>
          <ac:spMkLst>
            <pc:docMk/>
            <pc:sldMk cId="0" sldId="4930"/>
            <ac:spMk id="208" creationId="{00000000-0000-0000-0000-000000000000}"/>
          </ac:spMkLst>
        </pc:spChg>
        <pc:spChg chg="del mod">
          <ac:chgData name="Keneth Murillo" userId="d64200f6f6278c4b" providerId="LiveId" clId="{B4057958-027B-47C6-A58F-7A440795616A}" dt="2022-04-29T23:53:48.840" v="877" actId="478"/>
          <ac:spMkLst>
            <pc:docMk/>
            <pc:sldMk cId="0" sldId="4930"/>
            <ac:spMk id="209" creationId="{00000000-0000-0000-0000-000000000000}"/>
          </ac:spMkLst>
        </pc:spChg>
        <pc:spChg chg="del mod">
          <ac:chgData name="Keneth Murillo" userId="d64200f6f6278c4b" providerId="LiveId" clId="{B4057958-027B-47C6-A58F-7A440795616A}" dt="2022-04-29T23:53:47.406" v="876" actId="478"/>
          <ac:spMkLst>
            <pc:docMk/>
            <pc:sldMk cId="0" sldId="4930"/>
            <ac:spMk id="211" creationId="{00000000-0000-0000-0000-000000000000}"/>
          </ac:spMkLst>
        </pc:spChg>
        <pc:picChg chg="mod">
          <ac:chgData name="Keneth Murillo" userId="d64200f6f6278c4b" providerId="LiveId" clId="{B4057958-027B-47C6-A58F-7A440795616A}" dt="2022-04-29T23:53:53.582" v="880" actId="1076"/>
          <ac:picMkLst>
            <pc:docMk/>
            <pc:sldMk cId="0" sldId="4930"/>
            <ac:picMk id="210" creationId="{00000000-0000-0000-0000-000000000000}"/>
          </ac:picMkLst>
        </pc:picChg>
      </pc:sldChg>
      <pc:sldChg chg="modSp add mod">
        <pc:chgData name="Keneth Murillo" userId="d64200f6f6278c4b" providerId="LiveId" clId="{B4057958-027B-47C6-A58F-7A440795616A}" dt="2022-04-29T23:53:03.795" v="869" actId="20577"/>
        <pc:sldMkLst>
          <pc:docMk/>
          <pc:sldMk cId="3521588912" sldId="4931"/>
        </pc:sldMkLst>
        <pc:spChg chg="mod">
          <ac:chgData name="Keneth Murillo" userId="d64200f6f6278c4b" providerId="LiveId" clId="{B4057958-027B-47C6-A58F-7A440795616A}" dt="2022-04-29T23:52:02.335" v="846" actId="1076"/>
          <ac:spMkLst>
            <pc:docMk/>
            <pc:sldMk cId="3521588912" sldId="4931"/>
            <ac:spMk id="4" creationId="{00000000-0000-0000-0000-000000000000}"/>
          </ac:spMkLst>
        </pc:spChg>
        <pc:spChg chg="mod">
          <ac:chgData name="Keneth Murillo" userId="d64200f6f6278c4b" providerId="LiveId" clId="{B4057958-027B-47C6-A58F-7A440795616A}" dt="2022-04-29T23:52:40.824" v="860" actId="14100"/>
          <ac:spMkLst>
            <pc:docMk/>
            <pc:sldMk cId="3521588912" sldId="4931"/>
            <ac:spMk id="5" creationId="{00000000-0000-0000-0000-000000000000}"/>
          </ac:spMkLst>
        </pc:spChg>
        <pc:spChg chg="mod">
          <ac:chgData name="Keneth Murillo" userId="d64200f6f6278c4b" providerId="LiveId" clId="{B4057958-027B-47C6-A58F-7A440795616A}" dt="2022-04-29T23:53:03.795" v="869" actId="20577"/>
          <ac:spMkLst>
            <pc:docMk/>
            <pc:sldMk cId="3521588912" sldId="4931"/>
            <ac:spMk id="6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>
              <a:spcBef>
                <a:spcPts val="0"/>
              </a:spcBef>
              <a:spcAft>
                <a:spcPts val="0"/>
              </a:spcAft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65772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681946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49513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rtl="0"/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705161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rtl="0"/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59286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965974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58093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77032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7293743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725405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7835297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422683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072223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5159067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6935652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5646369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endParaRPr lang="es-ES_tradnl" sz="1100"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9049414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endParaRPr lang="es-ES_tradnl" sz="1100" dirty="0"/>
          </a:p>
        </p:txBody>
      </p:sp>
    </p:spTree>
    <p:extLst>
      <p:ext uri="{BB962C8B-B14F-4D97-AF65-F5344CB8AC3E}">
        <p14:creationId xmlns:p14="http://schemas.microsoft.com/office/powerpoint/2010/main" val="24322826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endParaRPr lang="es-ES_tradnl" sz="1100"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3502382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764380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099720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64358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795110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2185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813846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0008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533321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411852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preserve="1" userDrawn="1">
  <p:cSld name="Portada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/>
          <p:nvPr/>
        </p:nvSpPr>
        <p:spPr>
          <a:xfrm>
            <a:off x="7337531" y="4630074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7790243" y="4182401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8893253" y="3333348"/>
            <a:ext cx="57600" cy="57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8771302" y="4923775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2386266" y="508134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479460" y="2703980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261540" y="643097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2"/>
          <p:cNvSpPr/>
          <p:nvPr/>
        </p:nvSpPr>
        <p:spPr>
          <a:xfrm>
            <a:off x="507235" y="1080863"/>
            <a:ext cx="192600" cy="192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2"/>
          <p:cNvSpPr/>
          <p:nvPr/>
        </p:nvSpPr>
        <p:spPr>
          <a:xfrm>
            <a:off x="8314019" y="3625322"/>
            <a:ext cx="144300" cy="1440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2"/>
          <p:cNvSpPr/>
          <p:nvPr/>
        </p:nvSpPr>
        <p:spPr>
          <a:xfrm>
            <a:off x="8882858" y="4186761"/>
            <a:ext cx="144300" cy="1440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2"/>
          <p:cNvSpPr/>
          <p:nvPr/>
        </p:nvSpPr>
        <p:spPr>
          <a:xfrm>
            <a:off x="158313" y="1596559"/>
            <a:ext cx="57600" cy="57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2"/>
          <p:cNvSpPr/>
          <p:nvPr/>
        </p:nvSpPr>
        <p:spPr>
          <a:xfrm>
            <a:off x="1396483" y="226428"/>
            <a:ext cx="192600" cy="192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2"/>
          <p:cNvSpPr/>
          <p:nvPr/>
        </p:nvSpPr>
        <p:spPr>
          <a:xfrm>
            <a:off x="617492" y="2000594"/>
            <a:ext cx="57600" cy="57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2"/>
          <p:cNvSpPr/>
          <p:nvPr/>
        </p:nvSpPr>
        <p:spPr>
          <a:xfrm>
            <a:off x="3425273" y="387880"/>
            <a:ext cx="57600" cy="57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2"/>
          <p:cNvSpPr/>
          <p:nvPr/>
        </p:nvSpPr>
        <p:spPr>
          <a:xfrm>
            <a:off x="8014029" y="4567546"/>
            <a:ext cx="192600" cy="192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6" name="Imagen 25" descr="Logotipo&#10;&#10;Descripción generada automáticamente">
            <a:extLst>
              <a:ext uri="{FF2B5EF4-FFF2-40B4-BE49-F238E27FC236}">
                <a16:creationId xmlns:a16="http://schemas.microsoft.com/office/drawing/2014/main" id="{52FB64C8-A1FA-4CE3-A754-2CAFED0D579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750160" y="1832082"/>
            <a:ext cx="3643681" cy="1479337"/>
          </a:xfrm>
          <a:prstGeom prst="rect">
            <a:avLst/>
          </a:prstGeom>
        </p:spPr>
      </p:pic>
      <p:pic>
        <p:nvPicPr>
          <p:cNvPr id="27" name="Imagen 26">
            <a:extLst>
              <a:ext uri="{FF2B5EF4-FFF2-40B4-BE49-F238E27FC236}">
                <a16:creationId xmlns:a16="http://schemas.microsoft.com/office/drawing/2014/main" id="{F482DB70-223A-4BC8-815B-50EECD70E15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4182524" y="4046510"/>
            <a:ext cx="778952" cy="778952"/>
          </a:xfrm>
          <a:prstGeom prst="rect">
            <a:avLst/>
          </a:prstGeom>
        </p:spPr>
      </p:pic>
      <p:pic>
        <p:nvPicPr>
          <p:cNvPr id="3" name="Gráfico 2">
            <a:extLst>
              <a:ext uri="{FF2B5EF4-FFF2-40B4-BE49-F238E27FC236}">
                <a16:creationId xmlns:a16="http://schemas.microsoft.com/office/drawing/2014/main" id="{918C8E8E-BAD7-493F-8757-75E432C8BED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006078" y="2971631"/>
            <a:ext cx="387763" cy="410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3390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 preserve="1">
  <p:cSld name="1_Title 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8"/>
          <p:cNvSpPr txBox="1">
            <a:spLocks noGrp="1"/>
          </p:cNvSpPr>
          <p:nvPr>
            <p:ph type="title"/>
          </p:nvPr>
        </p:nvSpPr>
        <p:spPr>
          <a:xfrm>
            <a:off x="2188308" y="308120"/>
            <a:ext cx="6169542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 dirty="0"/>
          </a:p>
        </p:txBody>
      </p:sp>
      <p:pic>
        <p:nvPicPr>
          <p:cNvPr id="5" name="Imagen 4" descr="Logotipo&#10;&#10;Descripción generada automáticamente">
            <a:extLst>
              <a:ext uri="{FF2B5EF4-FFF2-40B4-BE49-F238E27FC236}">
                <a16:creationId xmlns:a16="http://schemas.microsoft.com/office/drawing/2014/main" id="{03CB68C1-27E2-4F56-A401-4796E257514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3199" y="203198"/>
            <a:ext cx="1730536" cy="702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1053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complete pattern" preserve="1" userDrawn="1">
  <p:cSld name="1_Blank complete patter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1"/>
          <p:cNvSpPr/>
          <p:nvPr/>
        </p:nvSpPr>
        <p:spPr>
          <a:xfrm>
            <a:off x="-26550" y="-14850"/>
            <a:ext cx="9197100" cy="5173200"/>
          </a:xfrm>
          <a:prstGeom prst="rect">
            <a:avLst/>
          </a:prstGeom>
          <a:solidFill>
            <a:srgbClr val="CFD8DC">
              <a:alpha val="492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906A7F7A-C880-427A-9ABA-487A1E4AFAB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06408" y="3907171"/>
            <a:ext cx="931184" cy="985961"/>
          </a:xfrm>
          <a:prstGeom prst="rect">
            <a:avLst/>
          </a:prstGeom>
        </p:spPr>
      </p:pic>
      <p:sp>
        <p:nvSpPr>
          <p:cNvPr id="5" name="Google Shape;10;p2">
            <a:extLst>
              <a:ext uri="{FF2B5EF4-FFF2-40B4-BE49-F238E27FC236}">
                <a16:creationId xmlns:a16="http://schemas.microsoft.com/office/drawing/2014/main" id="{8EE9CECE-F014-4385-B331-2DC17119EC73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700185" y="1991850"/>
            <a:ext cx="58074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>
                <a:solidFill>
                  <a:srgbClr val="00586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2pPr>
            <a:lvl3pPr lvl="2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3pPr>
            <a:lvl4pPr lvl="3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4pPr>
            <a:lvl5pPr lvl="4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5pPr>
            <a:lvl6pPr lvl="5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6pPr>
            <a:lvl7pPr lvl="6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7pPr>
            <a:lvl8pPr lvl="7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8pPr>
            <a:lvl9pPr lvl="8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9pPr>
          </a:lstStyle>
          <a:p>
            <a:endParaRPr dirty="0"/>
          </a:p>
        </p:txBody>
      </p:sp>
      <p:pic>
        <p:nvPicPr>
          <p:cNvPr id="7" name="Imagen 6" descr="Logotipo&#10;&#10;Descripción generada automáticamente">
            <a:extLst>
              <a:ext uri="{FF2B5EF4-FFF2-40B4-BE49-F238E27FC236}">
                <a16:creationId xmlns:a16="http://schemas.microsoft.com/office/drawing/2014/main" id="{F3C3D5C6-75F1-4556-A989-5B84196491E1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441422" y="250368"/>
            <a:ext cx="2261156" cy="918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2677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1">
  <p:cSld name="TITLE_1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51425" tIns="51425" rIns="51425" bIns="5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63" name="Google Shape;63;p8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51425" tIns="51425" rIns="51425" bIns="5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64" name="Google Shape;6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28575" tIns="28575" rIns="28575" bIns="2857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119584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blipFill>
          <a:blip r:embed="rId6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86150" y="1261700"/>
            <a:ext cx="7571700" cy="35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Source Sans Pro"/>
              <a:buChar char="◎"/>
              <a:defRPr sz="3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○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◉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59" r:id="rId3"/>
    <p:sldLayoutId id="2147483671" r:id="rId4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ocker.com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9"/>
          <p:cNvSpPr txBox="1">
            <a:spLocks noGrp="1"/>
          </p:cNvSpPr>
          <p:nvPr>
            <p:ph type="subTitle" idx="1"/>
          </p:nvPr>
        </p:nvSpPr>
        <p:spPr>
          <a:xfrm>
            <a:off x="3653481" y="3051222"/>
            <a:ext cx="5069038" cy="5655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>
                <a:solidFill>
                  <a:schemeClr val="tx1"/>
                </a:solidFill>
              </a:rPr>
              <a:t>La herramienta imprescindible para el desarrollador actual</a:t>
            </a:r>
          </a:p>
        </p:txBody>
      </p:sp>
      <p:pic>
        <p:nvPicPr>
          <p:cNvPr id="1028" name="Picture 4" descr="Resultado de imagen de docker">
            <a:extLst>
              <a:ext uri="{FF2B5EF4-FFF2-40B4-BE49-F238E27FC236}">
                <a16:creationId xmlns:a16="http://schemas.microsoft.com/office/drawing/2014/main" id="{B32EFEA1-FC9D-4FFF-B7A1-B278A8F3C5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9497" y="627466"/>
            <a:ext cx="5765006" cy="195806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B337F5D4-9E01-45DD-B446-AF08456749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3209" y="271034"/>
            <a:ext cx="8520600" cy="792600"/>
          </a:xfrm>
        </p:spPr>
        <p:txBody>
          <a:bodyPr/>
          <a:lstStyle/>
          <a:p>
            <a:pPr algn="l"/>
            <a:r>
              <a:rPr lang="es-ES" dirty="0"/>
              <a:t>1.1 Introducción a Docker</a:t>
            </a:r>
          </a:p>
          <a:p>
            <a:pPr algn="l"/>
            <a:endParaRPr lang="es-ES" dirty="0"/>
          </a:p>
          <a:p>
            <a:pPr algn="l"/>
            <a:endParaRPr lang="es-ES" dirty="0"/>
          </a:p>
          <a:p>
            <a:endParaRPr lang="es-ES" dirty="0"/>
          </a:p>
        </p:txBody>
      </p:sp>
      <p:sp>
        <p:nvSpPr>
          <p:cNvPr id="6" name="Subtítulo 2">
            <a:extLst>
              <a:ext uri="{FF2B5EF4-FFF2-40B4-BE49-F238E27FC236}">
                <a16:creationId xmlns:a16="http://schemas.microsoft.com/office/drawing/2014/main" id="{C944A096-9DEB-4236-8C57-B35FCEBBC704}"/>
              </a:ext>
            </a:extLst>
          </p:cNvPr>
          <p:cNvSpPr txBox="1">
            <a:spLocks/>
          </p:cNvSpPr>
          <p:nvPr/>
        </p:nvSpPr>
        <p:spPr>
          <a:xfrm>
            <a:off x="1155450" y="874060"/>
            <a:ext cx="7209618" cy="36302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51425" rIns="51425" bIns="5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685800" indent="-457200" algn="just">
              <a:buFont typeface="Arial" panose="020B0604020202020204" pitchFamily="34" charset="0"/>
              <a:buChar char="•"/>
            </a:pPr>
            <a:r>
              <a:rPr lang="es-ES" sz="2400" dirty="0"/>
              <a:t>La empresa Docker Inc. ofrece muchos </a:t>
            </a:r>
            <a:r>
              <a:rPr lang="es-ES" sz="2400" b="1" dirty="0"/>
              <a:t>productos </a:t>
            </a:r>
            <a:r>
              <a:rPr lang="es-ES" sz="2400" dirty="0"/>
              <a:t>y </a:t>
            </a:r>
            <a:r>
              <a:rPr lang="es-ES" sz="2400" b="1" dirty="0"/>
              <a:t>soluciones </a:t>
            </a:r>
            <a:r>
              <a:rPr lang="es-ES" sz="2400" dirty="0"/>
              <a:t>relacionados con Docker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78C8ADA-752A-4DDE-84A5-6DCCE04990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6466" y="1825440"/>
            <a:ext cx="4352084" cy="2638486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A1A4F773-62C8-432E-ACD3-DFC2EF71162D}"/>
              </a:ext>
            </a:extLst>
          </p:cNvPr>
          <p:cNvSpPr txBox="1"/>
          <p:nvPr/>
        </p:nvSpPr>
        <p:spPr>
          <a:xfrm>
            <a:off x="3518273" y="4463926"/>
            <a:ext cx="21547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Captura de www.docker.com</a:t>
            </a:r>
          </a:p>
        </p:txBody>
      </p:sp>
    </p:spTree>
    <p:extLst>
      <p:ext uri="{BB962C8B-B14F-4D97-AF65-F5344CB8AC3E}">
        <p14:creationId xmlns:p14="http://schemas.microsoft.com/office/powerpoint/2010/main" val="18033625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A1A4F773-62C8-432E-ACD3-DFC2EF71162D}"/>
              </a:ext>
            </a:extLst>
          </p:cNvPr>
          <p:cNvSpPr txBox="1"/>
          <p:nvPr/>
        </p:nvSpPr>
        <p:spPr>
          <a:xfrm>
            <a:off x="296771" y="4463926"/>
            <a:ext cx="86725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Fuente: https://medium.com/devopslinks/an-overall-view-on-docker-ecosystem-containers-moby-swarm-linuxkit-containerd-kubernetes-5e4972a6a1e8</a:t>
            </a:r>
          </a:p>
        </p:txBody>
      </p:sp>
      <p:pic>
        <p:nvPicPr>
          <p:cNvPr id="17410" name="Picture 2" descr="https://cdn-images-1.medium.com/max/2000/0*g3sV5OiLtYMfEnzJ.">
            <a:extLst>
              <a:ext uri="{FF2B5EF4-FFF2-40B4-BE49-F238E27FC236}">
                <a16:creationId xmlns:a16="http://schemas.microsoft.com/office/drawing/2014/main" id="{D24DFA00-94F3-4C0A-8163-CEE1E84A7F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369" y="138961"/>
            <a:ext cx="8299262" cy="4340827"/>
          </a:xfrm>
          <a:prstGeom prst="rect">
            <a:avLst/>
          </a:prstGeom>
          <a:noFill/>
          <a:ln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21993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B337F5D4-9E01-45DD-B446-AF08456749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3209" y="271034"/>
            <a:ext cx="8520600" cy="792600"/>
          </a:xfrm>
        </p:spPr>
        <p:txBody>
          <a:bodyPr/>
          <a:lstStyle/>
          <a:p>
            <a:pPr algn="l"/>
            <a:r>
              <a:rPr lang="es-ES" dirty="0"/>
              <a:t>1. Introducción a Contenedores y Docker</a:t>
            </a:r>
          </a:p>
          <a:p>
            <a:pPr algn="l"/>
            <a:endParaRPr lang="es-ES" dirty="0"/>
          </a:p>
          <a:p>
            <a:endParaRPr lang="es-ES" dirty="0"/>
          </a:p>
        </p:txBody>
      </p:sp>
      <p:sp>
        <p:nvSpPr>
          <p:cNvPr id="6" name="Subtítulo 2">
            <a:extLst>
              <a:ext uri="{FF2B5EF4-FFF2-40B4-BE49-F238E27FC236}">
                <a16:creationId xmlns:a16="http://schemas.microsoft.com/office/drawing/2014/main" id="{C944A096-9DEB-4236-8C57-B35FCEBBC704}"/>
              </a:ext>
            </a:extLst>
          </p:cNvPr>
          <p:cNvSpPr txBox="1">
            <a:spLocks/>
          </p:cNvSpPr>
          <p:nvPr/>
        </p:nvSpPr>
        <p:spPr>
          <a:xfrm>
            <a:off x="1783643" y="1202367"/>
            <a:ext cx="7000165" cy="33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51425" rIns="51425" bIns="5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685800" indent="-457200" algn="l">
              <a:buFont typeface="Arial" panose="020B0604020202020204" pitchFamily="34" charset="0"/>
              <a:buChar char="•"/>
            </a:pPr>
            <a:r>
              <a:rPr lang="es-ES" sz="2400" dirty="0"/>
              <a:t>Introducción a Docker</a:t>
            </a:r>
          </a:p>
          <a:p>
            <a:pPr marL="685800" indent="-457200" algn="l">
              <a:buFont typeface="Arial" panose="020B0604020202020204" pitchFamily="34" charset="0"/>
              <a:buChar char="•"/>
            </a:pPr>
            <a:r>
              <a:rPr lang="es-ES" sz="2400" b="1" dirty="0"/>
              <a:t>Características de Docker</a:t>
            </a:r>
          </a:p>
          <a:p>
            <a:pPr marL="685800" indent="-457200" algn="l">
              <a:buFont typeface="Arial" panose="020B0604020202020204" pitchFamily="34" charset="0"/>
              <a:buChar char="•"/>
            </a:pPr>
            <a:r>
              <a:rPr lang="es-ES" sz="2400" dirty="0"/>
              <a:t>Componentes de Docker</a:t>
            </a:r>
          </a:p>
          <a:p>
            <a:pPr marL="685800" indent="-457200" algn="l">
              <a:buFont typeface="Arial" panose="020B0604020202020204" pitchFamily="34" charset="0"/>
              <a:buChar char="•"/>
            </a:pPr>
            <a:r>
              <a:rPr lang="es-ES" sz="2400" dirty="0"/>
              <a:t>Concepto de contenedores</a:t>
            </a:r>
          </a:p>
          <a:p>
            <a:pPr marL="685800" indent="-457200" algn="l">
              <a:buFont typeface="Arial" panose="020B0604020202020204" pitchFamily="34" charset="0"/>
              <a:buChar char="•"/>
            </a:pPr>
            <a:r>
              <a:rPr lang="es-ES" sz="2400" dirty="0"/>
              <a:t>Diferencias Contenedores y Maquinas virtuales </a:t>
            </a:r>
          </a:p>
          <a:p>
            <a:pPr marL="685800" indent="-457200" algn="l">
              <a:buFont typeface="Arial" panose="020B0604020202020204" pitchFamily="34" charset="0"/>
              <a:buChar char="•"/>
            </a:pPr>
            <a:r>
              <a:rPr lang="es-ES" sz="2400" dirty="0"/>
              <a:t>¿Por qué son tan eficientes los contenedores?</a:t>
            </a:r>
          </a:p>
        </p:txBody>
      </p:sp>
    </p:spTree>
    <p:extLst>
      <p:ext uri="{BB962C8B-B14F-4D97-AF65-F5344CB8AC3E}">
        <p14:creationId xmlns:p14="http://schemas.microsoft.com/office/powerpoint/2010/main" val="21414447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B337F5D4-9E01-45DD-B446-AF08456749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3209" y="271034"/>
            <a:ext cx="8520600" cy="792600"/>
          </a:xfrm>
        </p:spPr>
        <p:txBody>
          <a:bodyPr/>
          <a:lstStyle/>
          <a:p>
            <a:pPr algn="l"/>
            <a:r>
              <a:rPr lang="es-ES" dirty="0"/>
              <a:t>1.2 Características de Docker</a:t>
            </a:r>
          </a:p>
          <a:p>
            <a:pPr algn="l"/>
            <a:endParaRPr lang="es-ES" dirty="0"/>
          </a:p>
          <a:p>
            <a:pPr algn="l"/>
            <a:endParaRPr lang="es-ES" dirty="0"/>
          </a:p>
          <a:p>
            <a:endParaRPr lang="es-ES" dirty="0"/>
          </a:p>
        </p:txBody>
      </p:sp>
      <p:sp>
        <p:nvSpPr>
          <p:cNvPr id="6" name="Subtítulo 2">
            <a:extLst>
              <a:ext uri="{FF2B5EF4-FFF2-40B4-BE49-F238E27FC236}">
                <a16:creationId xmlns:a16="http://schemas.microsoft.com/office/drawing/2014/main" id="{C944A096-9DEB-4236-8C57-B35FCEBBC704}"/>
              </a:ext>
            </a:extLst>
          </p:cNvPr>
          <p:cNvSpPr txBox="1">
            <a:spLocks/>
          </p:cNvSpPr>
          <p:nvPr/>
        </p:nvSpPr>
        <p:spPr>
          <a:xfrm>
            <a:off x="1155450" y="874060"/>
            <a:ext cx="7209618" cy="36302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51425" rIns="51425" bIns="5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228600" indent="0" algn="just"/>
            <a:r>
              <a:rPr lang="es-ES" sz="2400" dirty="0"/>
              <a:t>Tiene tres características principales</a:t>
            </a:r>
          </a:p>
          <a:p>
            <a:pPr marL="685800" indent="-457200" algn="just">
              <a:buFont typeface="Arial" panose="020B0604020202020204" pitchFamily="34" charset="0"/>
              <a:buChar char="•"/>
            </a:pPr>
            <a:endParaRPr lang="es-ES" sz="2400" dirty="0"/>
          </a:p>
          <a:p>
            <a:pPr marL="1143000" lvl="1" indent="-457200" algn="just">
              <a:buFont typeface="Arial" panose="020B0604020202020204" pitchFamily="34" charset="0"/>
              <a:buChar char="•"/>
            </a:pPr>
            <a:r>
              <a:rPr lang="es-ES" sz="2400" dirty="0"/>
              <a:t>Ligero</a:t>
            </a:r>
          </a:p>
          <a:p>
            <a:pPr marL="1143000" lvl="1" indent="-457200" algn="just">
              <a:buFont typeface="Arial" panose="020B0604020202020204" pitchFamily="34" charset="0"/>
              <a:buChar char="•"/>
            </a:pPr>
            <a:endParaRPr lang="es-ES" sz="2400" dirty="0"/>
          </a:p>
          <a:p>
            <a:pPr marL="1143000" lvl="1" indent="-457200" algn="just">
              <a:buFont typeface="Arial" panose="020B0604020202020204" pitchFamily="34" charset="0"/>
              <a:buChar char="•"/>
            </a:pPr>
            <a:r>
              <a:rPr lang="es-ES" sz="2400" dirty="0"/>
              <a:t>Portable</a:t>
            </a:r>
          </a:p>
          <a:p>
            <a:pPr marL="1143000" lvl="1" indent="-457200" algn="just">
              <a:buFont typeface="Arial" panose="020B0604020202020204" pitchFamily="34" charset="0"/>
              <a:buChar char="•"/>
            </a:pPr>
            <a:endParaRPr lang="es-ES" sz="2400" dirty="0"/>
          </a:p>
          <a:p>
            <a:pPr marL="1143000" lvl="1" indent="-457200" algn="just">
              <a:buFont typeface="Arial" panose="020B0604020202020204" pitchFamily="34" charset="0"/>
              <a:buChar char="•"/>
            </a:pPr>
            <a:r>
              <a:rPr lang="es-ES" sz="2400" dirty="0"/>
              <a:t>Inmutable</a:t>
            </a:r>
          </a:p>
          <a:p>
            <a:pPr marL="685800" indent="-457200" algn="just">
              <a:buFont typeface="Arial" panose="020B0604020202020204" pitchFamily="34" charset="0"/>
              <a:buChar char="•"/>
            </a:pPr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val="34432995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B337F5D4-9E01-45DD-B446-AF08456749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3209" y="271034"/>
            <a:ext cx="8520600" cy="792600"/>
          </a:xfrm>
        </p:spPr>
        <p:txBody>
          <a:bodyPr/>
          <a:lstStyle/>
          <a:p>
            <a:pPr algn="l"/>
            <a:r>
              <a:rPr lang="es-ES" dirty="0"/>
              <a:t>1.2 Características de Docker</a:t>
            </a:r>
          </a:p>
          <a:p>
            <a:pPr algn="l"/>
            <a:endParaRPr lang="es-ES" dirty="0"/>
          </a:p>
          <a:p>
            <a:pPr algn="l"/>
            <a:endParaRPr lang="es-ES" dirty="0"/>
          </a:p>
          <a:p>
            <a:endParaRPr lang="es-ES" dirty="0"/>
          </a:p>
        </p:txBody>
      </p:sp>
      <p:sp>
        <p:nvSpPr>
          <p:cNvPr id="6" name="Subtítulo 2">
            <a:extLst>
              <a:ext uri="{FF2B5EF4-FFF2-40B4-BE49-F238E27FC236}">
                <a16:creationId xmlns:a16="http://schemas.microsoft.com/office/drawing/2014/main" id="{C944A096-9DEB-4236-8C57-B35FCEBBC704}"/>
              </a:ext>
            </a:extLst>
          </p:cNvPr>
          <p:cNvSpPr txBox="1">
            <a:spLocks/>
          </p:cNvSpPr>
          <p:nvPr/>
        </p:nvSpPr>
        <p:spPr>
          <a:xfrm>
            <a:off x="1155450" y="874060"/>
            <a:ext cx="7209618" cy="36302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51425" rIns="51425" bIns="5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685800" indent="-457200" algn="just">
              <a:buFont typeface="Arial" panose="020B0604020202020204" pitchFamily="34" charset="0"/>
              <a:buChar char="•"/>
            </a:pPr>
            <a:endParaRPr lang="es-ES" sz="2400" dirty="0"/>
          </a:p>
        </p:txBody>
      </p:sp>
      <p:pic>
        <p:nvPicPr>
          <p:cNvPr id="2050" name="Picture 2" descr="blog/cards/what-does-build-ship-and-run-any-app-anywhere-really-mean.jpg">
            <a:extLst>
              <a:ext uri="{FF2B5EF4-FFF2-40B4-BE49-F238E27FC236}">
                <a16:creationId xmlns:a16="http://schemas.microsoft.com/office/drawing/2014/main" id="{F947454C-5FF9-4B80-A0BC-2A4993E80C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3750" y="1158915"/>
            <a:ext cx="5776195" cy="3250072"/>
          </a:xfrm>
          <a:prstGeom prst="rect">
            <a:avLst/>
          </a:prstGeom>
          <a:noFill/>
          <a:ln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D1B7B513-5FAB-4D75-A987-CE3B48E4DD86}"/>
              </a:ext>
            </a:extLst>
          </p:cNvPr>
          <p:cNvSpPr txBox="1"/>
          <p:nvPr/>
        </p:nvSpPr>
        <p:spPr>
          <a:xfrm>
            <a:off x="2033750" y="4425225"/>
            <a:ext cx="528221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9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Fuente: https://nickjanetakis.com/blog/what-does-build-ship-and-run-any-app-anywhere-really-mean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2B00B1E9-A182-4ADF-82C8-A511B201CD61}"/>
              </a:ext>
            </a:extLst>
          </p:cNvPr>
          <p:cNvSpPr/>
          <p:nvPr/>
        </p:nvSpPr>
        <p:spPr>
          <a:xfrm>
            <a:off x="2112425" y="711790"/>
            <a:ext cx="5618847" cy="43088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2200" b="1" dirty="0">
                <a:ln/>
                <a:solidFill>
                  <a:schemeClr val="accent4"/>
                </a:solidFill>
              </a:rPr>
              <a:t>Build, Ship and Run Any App, Anywhere</a:t>
            </a:r>
            <a:endParaRPr lang="es-ES" sz="2200" b="1" cap="none" spc="0" dirty="0">
              <a:ln/>
              <a:solidFill>
                <a:schemeClr val="accent4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6655313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B337F5D4-9E01-45DD-B446-AF08456749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3209" y="271034"/>
            <a:ext cx="8520600" cy="792600"/>
          </a:xfrm>
        </p:spPr>
        <p:txBody>
          <a:bodyPr/>
          <a:lstStyle/>
          <a:p>
            <a:pPr algn="l"/>
            <a:r>
              <a:rPr lang="es-ES" dirty="0"/>
              <a:t>1.2 Características de Docker</a:t>
            </a:r>
          </a:p>
          <a:p>
            <a:pPr algn="l"/>
            <a:endParaRPr lang="es-ES" dirty="0"/>
          </a:p>
          <a:p>
            <a:pPr algn="l"/>
            <a:endParaRPr lang="es-ES" dirty="0"/>
          </a:p>
          <a:p>
            <a:endParaRPr lang="es-ES" dirty="0"/>
          </a:p>
        </p:txBody>
      </p:sp>
      <p:sp>
        <p:nvSpPr>
          <p:cNvPr id="6" name="Subtítulo 2">
            <a:extLst>
              <a:ext uri="{FF2B5EF4-FFF2-40B4-BE49-F238E27FC236}">
                <a16:creationId xmlns:a16="http://schemas.microsoft.com/office/drawing/2014/main" id="{C944A096-9DEB-4236-8C57-B35FCEBBC704}"/>
              </a:ext>
            </a:extLst>
          </p:cNvPr>
          <p:cNvSpPr txBox="1">
            <a:spLocks/>
          </p:cNvSpPr>
          <p:nvPr/>
        </p:nvSpPr>
        <p:spPr>
          <a:xfrm>
            <a:off x="1155450" y="874060"/>
            <a:ext cx="7209618" cy="36302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51425" rIns="51425" bIns="5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571500" indent="-342900" algn="l">
              <a:buFont typeface="Arial" panose="020B0604020202020204" pitchFamily="34" charset="0"/>
              <a:buChar char="•"/>
            </a:pPr>
            <a:r>
              <a:rPr lang="es-ES" sz="2000" dirty="0"/>
              <a:t>¿Qué me aporta Docker?</a:t>
            </a:r>
          </a:p>
          <a:p>
            <a:pPr marL="571500" indent="-342900" algn="l">
              <a:buFont typeface="Arial" panose="020B0604020202020204" pitchFamily="34" charset="0"/>
              <a:buChar char="•"/>
            </a:pPr>
            <a:endParaRPr lang="es-ES" sz="2000" dirty="0"/>
          </a:p>
          <a:p>
            <a:pPr marL="1485900" lvl="2" indent="-342900" algn="l">
              <a:buFont typeface="Courier New" panose="02070309020205020404" pitchFamily="49" charset="0"/>
              <a:buChar char="o"/>
            </a:pPr>
            <a:r>
              <a:rPr lang="es-ES" sz="1800" dirty="0"/>
              <a:t>Escalabilidad </a:t>
            </a:r>
          </a:p>
          <a:p>
            <a:pPr marL="1143000" lvl="2" indent="0" algn="l"/>
            <a:endParaRPr lang="es-ES" sz="1800" dirty="0"/>
          </a:p>
          <a:p>
            <a:pPr marL="1485900" lvl="2" indent="-342900" algn="l">
              <a:buFont typeface="Courier New" panose="02070309020205020404" pitchFamily="49" charset="0"/>
              <a:buChar char="o"/>
            </a:pPr>
            <a:r>
              <a:rPr lang="es-ES" sz="1800" dirty="0"/>
              <a:t>Portabilidad</a:t>
            </a:r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val="32225784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B337F5D4-9E01-45DD-B446-AF08456749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3209" y="271034"/>
            <a:ext cx="8520600" cy="792600"/>
          </a:xfrm>
        </p:spPr>
        <p:txBody>
          <a:bodyPr/>
          <a:lstStyle/>
          <a:p>
            <a:pPr algn="l"/>
            <a:r>
              <a:rPr lang="es-ES" dirty="0"/>
              <a:t>1. Introducción a Contenedores y Docker</a:t>
            </a:r>
          </a:p>
          <a:p>
            <a:pPr algn="l"/>
            <a:endParaRPr lang="es-ES" dirty="0"/>
          </a:p>
          <a:p>
            <a:endParaRPr lang="es-ES" dirty="0"/>
          </a:p>
        </p:txBody>
      </p:sp>
      <p:sp>
        <p:nvSpPr>
          <p:cNvPr id="6" name="Subtítulo 2">
            <a:extLst>
              <a:ext uri="{FF2B5EF4-FFF2-40B4-BE49-F238E27FC236}">
                <a16:creationId xmlns:a16="http://schemas.microsoft.com/office/drawing/2014/main" id="{C944A096-9DEB-4236-8C57-B35FCEBBC704}"/>
              </a:ext>
            </a:extLst>
          </p:cNvPr>
          <p:cNvSpPr txBox="1">
            <a:spLocks/>
          </p:cNvSpPr>
          <p:nvPr/>
        </p:nvSpPr>
        <p:spPr>
          <a:xfrm>
            <a:off x="1783643" y="1202367"/>
            <a:ext cx="7000165" cy="33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51425" rIns="51425" bIns="5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685800" indent="-457200" algn="l">
              <a:buFont typeface="Arial" panose="020B0604020202020204" pitchFamily="34" charset="0"/>
              <a:buChar char="•"/>
            </a:pPr>
            <a:r>
              <a:rPr lang="es-ES" sz="2400" dirty="0"/>
              <a:t>Introducción a Docker</a:t>
            </a:r>
          </a:p>
          <a:p>
            <a:pPr marL="685800" indent="-457200" algn="l">
              <a:buFont typeface="Arial" panose="020B0604020202020204" pitchFamily="34" charset="0"/>
              <a:buChar char="•"/>
            </a:pPr>
            <a:r>
              <a:rPr lang="es-ES" sz="2400" dirty="0"/>
              <a:t>Características de Docker</a:t>
            </a:r>
          </a:p>
          <a:p>
            <a:pPr marL="685800" indent="-457200" algn="l">
              <a:buFont typeface="Arial" panose="020B0604020202020204" pitchFamily="34" charset="0"/>
              <a:buChar char="•"/>
            </a:pPr>
            <a:r>
              <a:rPr lang="es-ES" sz="2400" b="1" dirty="0"/>
              <a:t>Componentes de Docker</a:t>
            </a:r>
          </a:p>
          <a:p>
            <a:pPr marL="685800" indent="-457200" algn="l">
              <a:buFont typeface="Arial" panose="020B0604020202020204" pitchFamily="34" charset="0"/>
              <a:buChar char="•"/>
            </a:pPr>
            <a:r>
              <a:rPr lang="es-ES" sz="2400" dirty="0"/>
              <a:t>Concepto de contenedores</a:t>
            </a:r>
          </a:p>
          <a:p>
            <a:pPr marL="685800" indent="-457200" algn="l">
              <a:buFont typeface="Arial" panose="020B0604020202020204" pitchFamily="34" charset="0"/>
              <a:buChar char="•"/>
            </a:pPr>
            <a:r>
              <a:rPr lang="es-ES" sz="2400" dirty="0"/>
              <a:t>Diferencias Contenedores y Maquinas virtuales </a:t>
            </a:r>
          </a:p>
          <a:p>
            <a:pPr marL="685800" indent="-457200" algn="l">
              <a:buFont typeface="Arial" panose="020B0604020202020204" pitchFamily="34" charset="0"/>
              <a:buChar char="•"/>
            </a:pPr>
            <a:r>
              <a:rPr lang="es-ES" sz="2400" dirty="0"/>
              <a:t>¿Por qué son tan eficientes los contenedores?</a:t>
            </a:r>
          </a:p>
        </p:txBody>
      </p:sp>
    </p:spTree>
    <p:extLst>
      <p:ext uri="{BB962C8B-B14F-4D97-AF65-F5344CB8AC3E}">
        <p14:creationId xmlns:p14="http://schemas.microsoft.com/office/powerpoint/2010/main" val="38771026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ítulo 2">
            <a:extLst>
              <a:ext uri="{FF2B5EF4-FFF2-40B4-BE49-F238E27FC236}">
                <a16:creationId xmlns:a16="http://schemas.microsoft.com/office/drawing/2014/main" id="{C944A096-9DEB-4236-8C57-B35FCEBBC704}"/>
              </a:ext>
            </a:extLst>
          </p:cNvPr>
          <p:cNvSpPr txBox="1">
            <a:spLocks/>
          </p:cNvSpPr>
          <p:nvPr/>
        </p:nvSpPr>
        <p:spPr>
          <a:xfrm>
            <a:off x="1277471" y="860613"/>
            <a:ext cx="6964829" cy="5694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51425" rIns="51425" bIns="5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685800" indent="-457200" algn="l">
              <a:buFont typeface="Arial" panose="020B0604020202020204" pitchFamily="34" charset="0"/>
              <a:buChar char="•"/>
            </a:pPr>
            <a:r>
              <a:rPr lang="es-ES" sz="2400" dirty="0"/>
              <a:t>Arquitectura muy modular </a:t>
            </a: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29B40EE9-EB90-429D-A6AC-20A43C070679}"/>
              </a:ext>
            </a:extLst>
          </p:cNvPr>
          <p:cNvSpPr txBox="1">
            <a:spLocks/>
          </p:cNvSpPr>
          <p:nvPr/>
        </p:nvSpPr>
        <p:spPr>
          <a:xfrm>
            <a:off x="263209" y="271034"/>
            <a:ext cx="5841756" cy="5694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51425" rIns="51425" bIns="5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algn="l"/>
            <a:r>
              <a:rPr lang="es-ES" dirty="0"/>
              <a:t>1.3 Componentes de Docker</a:t>
            </a:r>
          </a:p>
          <a:p>
            <a:pPr algn="l"/>
            <a:endParaRPr lang="es-ES" dirty="0"/>
          </a:p>
          <a:p>
            <a:endParaRPr lang="es-ES" dirty="0"/>
          </a:p>
        </p:txBody>
      </p:sp>
      <p:pic>
        <p:nvPicPr>
          <p:cNvPr id="3" name="Imagen 2" descr="Imagen que contiene electrónica&#10;&#10;Descripción generada con confianza alta">
            <a:extLst>
              <a:ext uri="{FF2B5EF4-FFF2-40B4-BE49-F238E27FC236}">
                <a16:creationId xmlns:a16="http://schemas.microsoft.com/office/drawing/2014/main" id="{931E0720-80C9-469A-8A2C-92ACF21812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9632" y="1705263"/>
            <a:ext cx="3904736" cy="2910541"/>
          </a:xfrm>
          <a:prstGeom prst="rect">
            <a:avLst/>
          </a:prstGeom>
        </p:spPr>
      </p:pic>
      <p:sp>
        <p:nvSpPr>
          <p:cNvPr id="7" name="Subtítulo 2">
            <a:extLst>
              <a:ext uri="{FF2B5EF4-FFF2-40B4-BE49-F238E27FC236}">
                <a16:creationId xmlns:a16="http://schemas.microsoft.com/office/drawing/2014/main" id="{40C2FA61-FE0C-407A-96E2-A1A9C494A852}"/>
              </a:ext>
            </a:extLst>
          </p:cNvPr>
          <p:cNvSpPr txBox="1">
            <a:spLocks/>
          </p:cNvSpPr>
          <p:nvPr/>
        </p:nvSpPr>
        <p:spPr>
          <a:xfrm>
            <a:off x="1277471" y="1328273"/>
            <a:ext cx="6253630" cy="569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51425" rIns="51425" bIns="5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685800" indent="-457200" algn="l">
              <a:buFont typeface="Arial" panose="020B0604020202020204" pitchFamily="34" charset="0"/>
              <a:buChar char="•"/>
            </a:pPr>
            <a:r>
              <a:rPr lang="es-ES" sz="2000" dirty="0"/>
              <a:t>Tres componentes principales:</a:t>
            </a:r>
          </a:p>
        </p:txBody>
      </p:sp>
    </p:spTree>
    <p:extLst>
      <p:ext uri="{BB962C8B-B14F-4D97-AF65-F5344CB8AC3E}">
        <p14:creationId xmlns:p14="http://schemas.microsoft.com/office/powerpoint/2010/main" val="24858232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B337F5D4-9E01-45DD-B446-AF08456749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3209" y="271034"/>
            <a:ext cx="8520600" cy="792600"/>
          </a:xfrm>
        </p:spPr>
        <p:txBody>
          <a:bodyPr/>
          <a:lstStyle/>
          <a:p>
            <a:pPr algn="l"/>
            <a:r>
              <a:rPr lang="es-ES" dirty="0"/>
              <a:t>1. Introducción a Contenedores y Docker</a:t>
            </a:r>
          </a:p>
          <a:p>
            <a:pPr algn="l"/>
            <a:endParaRPr lang="es-ES" dirty="0"/>
          </a:p>
          <a:p>
            <a:endParaRPr lang="es-ES" dirty="0"/>
          </a:p>
        </p:txBody>
      </p:sp>
      <p:sp>
        <p:nvSpPr>
          <p:cNvPr id="6" name="Subtítulo 2">
            <a:extLst>
              <a:ext uri="{FF2B5EF4-FFF2-40B4-BE49-F238E27FC236}">
                <a16:creationId xmlns:a16="http://schemas.microsoft.com/office/drawing/2014/main" id="{C944A096-9DEB-4236-8C57-B35FCEBBC704}"/>
              </a:ext>
            </a:extLst>
          </p:cNvPr>
          <p:cNvSpPr txBox="1">
            <a:spLocks/>
          </p:cNvSpPr>
          <p:nvPr/>
        </p:nvSpPr>
        <p:spPr>
          <a:xfrm>
            <a:off x="1783643" y="1202367"/>
            <a:ext cx="7000165" cy="33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51425" rIns="51425" bIns="5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685800" indent="-457200" algn="l">
              <a:buFont typeface="Arial" panose="020B0604020202020204" pitchFamily="34" charset="0"/>
              <a:buChar char="•"/>
            </a:pPr>
            <a:r>
              <a:rPr lang="es-ES" sz="2400" dirty="0"/>
              <a:t>Introducción a Docker</a:t>
            </a:r>
          </a:p>
          <a:p>
            <a:pPr marL="685800" indent="-457200" algn="l">
              <a:buFont typeface="Arial" panose="020B0604020202020204" pitchFamily="34" charset="0"/>
              <a:buChar char="•"/>
            </a:pPr>
            <a:r>
              <a:rPr lang="es-ES" sz="2400" dirty="0"/>
              <a:t>Características de Docker</a:t>
            </a:r>
          </a:p>
          <a:p>
            <a:pPr marL="685800" indent="-457200" algn="l">
              <a:buFont typeface="Arial" panose="020B0604020202020204" pitchFamily="34" charset="0"/>
              <a:buChar char="•"/>
            </a:pPr>
            <a:r>
              <a:rPr lang="es-ES" sz="2400" dirty="0"/>
              <a:t>Componentes de Docker</a:t>
            </a:r>
          </a:p>
          <a:p>
            <a:pPr marL="685800" indent="-457200" algn="l">
              <a:buFont typeface="Arial" panose="020B0604020202020204" pitchFamily="34" charset="0"/>
              <a:buChar char="•"/>
            </a:pPr>
            <a:r>
              <a:rPr lang="es-ES" sz="2400" b="1" dirty="0"/>
              <a:t>Concepto de contenedores</a:t>
            </a:r>
          </a:p>
          <a:p>
            <a:pPr marL="685800" indent="-457200" algn="l">
              <a:buFont typeface="Arial" panose="020B0604020202020204" pitchFamily="34" charset="0"/>
              <a:buChar char="•"/>
            </a:pPr>
            <a:r>
              <a:rPr lang="es-ES" sz="2400" dirty="0"/>
              <a:t>Diferencias Contenedores y Maquinas virtuales </a:t>
            </a:r>
          </a:p>
          <a:p>
            <a:pPr marL="685800" indent="-457200" algn="l">
              <a:buFont typeface="Arial" panose="020B0604020202020204" pitchFamily="34" charset="0"/>
              <a:buChar char="•"/>
            </a:pPr>
            <a:r>
              <a:rPr lang="es-ES" sz="2400" dirty="0"/>
              <a:t>¿Por qué son tan eficientes los contenedores?</a:t>
            </a:r>
          </a:p>
        </p:txBody>
      </p:sp>
    </p:spTree>
    <p:extLst>
      <p:ext uri="{BB962C8B-B14F-4D97-AF65-F5344CB8AC3E}">
        <p14:creationId xmlns:p14="http://schemas.microsoft.com/office/powerpoint/2010/main" val="40031450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5C8D492D-FE7C-4558-9B95-A3F4BA217DAB}"/>
              </a:ext>
            </a:extLst>
          </p:cNvPr>
          <p:cNvSpPr/>
          <p:nvPr/>
        </p:nvSpPr>
        <p:spPr>
          <a:xfrm>
            <a:off x="1573306" y="2581836"/>
            <a:ext cx="6723529" cy="152624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Subtítulo 2">
            <a:extLst>
              <a:ext uri="{FF2B5EF4-FFF2-40B4-BE49-F238E27FC236}">
                <a16:creationId xmlns:a16="http://schemas.microsoft.com/office/drawing/2014/main" id="{C944A096-9DEB-4236-8C57-B35FCEBBC704}"/>
              </a:ext>
            </a:extLst>
          </p:cNvPr>
          <p:cNvSpPr txBox="1">
            <a:spLocks/>
          </p:cNvSpPr>
          <p:nvPr/>
        </p:nvSpPr>
        <p:spPr>
          <a:xfrm>
            <a:off x="1277471" y="860612"/>
            <a:ext cx="7087597" cy="1526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51425" rIns="51425" bIns="5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685800" indent="-457200" algn="l">
              <a:buFont typeface="Arial" panose="020B0604020202020204" pitchFamily="34" charset="0"/>
              <a:buChar char="•"/>
            </a:pPr>
            <a:r>
              <a:rPr lang="es-ES" sz="2200" dirty="0"/>
              <a:t>Los contenedores existen desde hace bastante tiempo si bien era difícil gestionarlos</a:t>
            </a:r>
          </a:p>
          <a:p>
            <a:pPr marL="685800" indent="-457200" algn="just">
              <a:buFont typeface="Arial" panose="020B0604020202020204" pitchFamily="34" charset="0"/>
              <a:buChar char="•"/>
            </a:pPr>
            <a:r>
              <a:rPr lang="es-ES" sz="2200" dirty="0"/>
              <a:t>Contenedor: Proceso aislado al resto de procesos del sistema</a:t>
            </a:r>
          </a:p>
          <a:p>
            <a:pPr marL="685800" indent="-457200" algn="just">
              <a:buFont typeface="Arial" panose="020B0604020202020204" pitchFamily="34" charset="0"/>
              <a:buChar char="•"/>
            </a:pPr>
            <a:endParaRPr lang="es-ES" sz="2000" dirty="0"/>
          </a:p>
          <a:p>
            <a:pPr marL="685800" indent="-457200" algn="just">
              <a:buFont typeface="Arial" panose="020B0604020202020204" pitchFamily="34" charset="0"/>
              <a:buChar char="•"/>
            </a:pPr>
            <a:endParaRPr lang="es-ES" sz="2000" dirty="0"/>
          </a:p>
          <a:p>
            <a:pPr marL="228600" indent="0"/>
            <a:r>
              <a:rPr lang="es-ES" sz="2400" dirty="0"/>
              <a:t>Un contenedor es un </a:t>
            </a:r>
            <a:r>
              <a:rPr lang="es-ES" sz="2400" b="1" dirty="0"/>
              <a:t>paquete </a:t>
            </a:r>
            <a:r>
              <a:rPr lang="es-ES" sz="2400" dirty="0"/>
              <a:t>que contiene una app y todo el </a:t>
            </a:r>
            <a:r>
              <a:rPr lang="es-ES" sz="2400" dirty="0" err="1"/>
              <a:t>sw</a:t>
            </a:r>
            <a:r>
              <a:rPr lang="es-ES" sz="2400" dirty="0"/>
              <a:t> necesario para que se ejecute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337F5D4-9E01-45DD-B446-AF08456749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3209" y="271034"/>
            <a:ext cx="8520600" cy="792600"/>
          </a:xfrm>
        </p:spPr>
        <p:txBody>
          <a:bodyPr/>
          <a:lstStyle/>
          <a:p>
            <a:pPr algn="l"/>
            <a:r>
              <a:rPr lang="es-ES" dirty="0"/>
              <a:t>1.3 Concepto de contenedores</a:t>
            </a:r>
          </a:p>
          <a:p>
            <a:pPr algn="l"/>
            <a:endParaRPr lang="es-ES" dirty="0"/>
          </a:p>
          <a:p>
            <a:pPr algn="l"/>
            <a:endParaRPr lang="es-ES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315243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9"/>
          <p:cNvSpPr txBox="1">
            <a:spLocks noGrp="1"/>
          </p:cNvSpPr>
          <p:nvPr>
            <p:ph type="ctrTitle"/>
          </p:nvPr>
        </p:nvSpPr>
        <p:spPr>
          <a:xfrm>
            <a:off x="1143000" y="2258337"/>
            <a:ext cx="4963538" cy="1016813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marL="0" lvl="0" indent="0" algn="l">
              <a:lnSpc>
                <a:spcPct val="90000"/>
              </a:lnSpc>
              <a:spcBef>
                <a:spcPct val="0"/>
              </a:spcBef>
              <a:spcAft>
                <a:spcPts val="0"/>
              </a:spcAft>
            </a:pPr>
            <a:r>
              <a:rPr lang="en-US" sz="41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DOCKER</a:t>
            </a:r>
          </a:p>
        </p:txBody>
      </p:sp>
      <p:sp>
        <p:nvSpPr>
          <p:cNvPr id="70" name="Google Shape;70;p9"/>
          <p:cNvSpPr txBox="1">
            <a:spLocks noGrp="1"/>
          </p:cNvSpPr>
          <p:nvPr>
            <p:ph type="subTitle" idx="1"/>
          </p:nvPr>
        </p:nvSpPr>
        <p:spPr>
          <a:xfrm>
            <a:off x="1143000" y="3280367"/>
            <a:ext cx="5486400" cy="683338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rmAutofit/>
          </a:bodyPr>
          <a:lstStyle/>
          <a:p>
            <a:pPr marL="0" lvl="0" indent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</a:pPr>
            <a:r>
              <a: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La </a:t>
            </a:r>
            <a:r>
              <a:rPr lang="en-US" sz="15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herramienta</a:t>
            </a:r>
            <a:r>
              <a: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5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imprescindible</a:t>
            </a:r>
            <a:r>
              <a: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para el </a:t>
            </a:r>
            <a:r>
              <a:rPr lang="en-US" sz="15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desarrollador</a:t>
            </a:r>
            <a:r>
              <a: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actual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A7B23246-D18A-4B28-9D90-A33F5BEF9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4593" y="1282199"/>
            <a:ext cx="2309347" cy="1522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9974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ítulo 2">
            <a:extLst>
              <a:ext uri="{FF2B5EF4-FFF2-40B4-BE49-F238E27FC236}">
                <a16:creationId xmlns:a16="http://schemas.microsoft.com/office/drawing/2014/main" id="{C944A096-9DEB-4236-8C57-B35FCEBBC704}"/>
              </a:ext>
            </a:extLst>
          </p:cNvPr>
          <p:cNvSpPr txBox="1">
            <a:spLocks/>
          </p:cNvSpPr>
          <p:nvPr/>
        </p:nvSpPr>
        <p:spPr>
          <a:xfrm>
            <a:off x="1277471" y="860612"/>
            <a:ext cx="3146747" cy="34424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51425" rIns="51425" bIns="5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685800" indent="-457200" algn="l">
              <a:buFont typeface="Arial" panose="020B0604020202020204" pitchFamily="34" charset="0"/>
              <a:buChar char="•"/>
            </a:pPr>
            <a:endParaRPr lang="es-ES" sz="1800" dirty="0"/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29B40EE9-EB90-429D-A6AC-20A43C070679}"/>
              </a:ext>
            </a:extLst>
          </p:cNvPr>
          <p:cNvSpPr txBox="1">
            <a:spLocks/>
          </p:cNvSpPr>
          <p:nvPr/>
        </p:nvSpPr>
        <p:spPr>
          <a:xfrm>
            <a:off x="263209" y="271034"/>
            <a:ext cx="5841756" cy="5694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51425" rIns="51425" bIns="5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algn="l"/>
            <a:r>
              <a:rPr lang="es-ES" dirty="0"/>
              <a:t>1.3 Concepto de contenedores</a:t>
            </a:r>
          </a:p>
          <a:p>
            <a:pPr algn="l"/>
            <a:endParaRPr lang="es-ES" dirty="0"/>
          </a:p>
          <a:p>
            <a:pPr algn="l"/>
            <a:endParaRPr lang="es-ES" dirty="0"/>
          </a:p>
          <a:p>
            <a:endParaRPr lang="es-ES" dirty="0"/>
          </a:p>
        </p:txBody>
      </p:sp>
      <p:pic>
        <p:nvPicPr>
          <p:cNvPr id="3" name="Imagen 2" descr="Imagen que contiene captura de pantalla&#10;&#10;Descripción generada con confianza muy alta">
            <a:extLst>
              <a:ext uri="{FF2B5EF4-FFF2-40B4-BE49-F238E27FC236}">
                <a16:creationId xmlns:a16="http://schemas.microsoft.com/office/drawing/2014/main" id="{67F12727-AF17-4E57-9976-9C670D0B3A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8691" y="870811"/>
            <a:ext cx="3011054" cy="3553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6892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B337F5D4-9E01-45DD-B446-AF08456749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3209" y="271034"/>
            <a:ext cx="8520600" cy="792600"/>
          </a:xfrm>
        </p:spPr>
        <p:txBody>
          <a:bodyPr/>
          <a:lstStyle/>
          <a:p>
            <a:pPr algn="l"/>
            <a:r>
              <a:rPr lang="es-ES" dirty="0"/>
              <a:t>1. Introducción a Contenedores y Docker</a:t>
            </a:r>
          </a:p>
          <a:p>
            <a:pPr algn="l"/>
            <a:endParaRPr lang="es-ES" dirty="0"/>
          </a:p>
          <a:p>
            <a:endParaRPr lang="es-ES" dirty="0"/>
          </a:p>
        </p:txBody>
      </p:sp>
      <p:sp>
        <p:nvSpPr>
          <p:cNvPr id="6" name="Subtítulo 2">
            <a:extLst>
              <a:ext uri="{FF2B5EF4-FFF2-40B4-BE49-F238E27FC236}">
                <a16:creationId xmlns:a16="http://schemas.microsoft.com/office/drawing/2014/main" id="{C944A096-9DEB-4236-8C57-B35FCEBBC704}"/>
              </a:ext>
            </a:extLst>
          </p:cNvPr>
          <p:cNvSpPr txBox="1">
            <a:spLocks/>
          </p:cNvSpPr>
          <p:nvPr/>
        </p:nvSpPr>
        <p:spPr>
          <a:xfrm>
            <a:off x="1783643" y="1202367"/>
            <a:ext cx="7000165" cy="33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51425" rIns="51425" bIns="5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685800" indent="-457200" algn="l">
              <a:buFont typeface="Arial" panose="020B0604020202020204" pitchFamily="34" charset="0"/>
              <a:buChar char="•"/>
            </a:pPr>
            <a:r>
              <a:rPr lang="es-ES" sz="2400" dirty="0"/>
              <a:t>Introducción a Docker</a:t>
            </a:r>
          </a:p>
          <a:p>
            <a:pPr marL="685800" indent="-457200" algn="l">
              <a:buFont typeface="Arial" panose="020B0604020202020204" pitchFamily="34" charset="0"/>
              <a:buChar char="•"/>
            </a:pPr>
            <a:r>
              <a:rPr lang="es-ES" sz="2400" dirty="0"/>
              <a:t>Características de Docker</a:t>
            </a:r>
          </a:p>
          <a:p>
            <a:pPr marL="685800" indent="-457200" algn="l">
              <a:buFont typeface="Arial" panose="020B0604020202020204" pitchFamily="34" charset="0"/>
              <a:buChar char="•"/>
            </a:pPr>
            <a:r>
              <a:rPr lang="es-ES" sz="2400" dirty="0"/>
              <a:t>Componentes de Docker</a:t>
            </a:r>
          </a:p>
          <a:p>
            <a:pPr marL="685800" indent="-457200" algn="l">
              <a:buFont typeface="Arial" panose="020B0604020202020204" pitchFamily="34" charset="0"/>
              <a:buChar char="•"/>
            </a:pPr>
            <a:r>
              <a:rPr lang="es-ES" sz="2400" dirty="0"/>
              <a:t>Concepto de contenedores</a:t>
            </a:r>
          </a:p>
          <a:p>
            <a:pPr marL="685800" indent="-457200" algn="l">
              <a:buFont typeface="Arial" panose="020B0604020202020204" pitchFamily="34" charset="0"/>
              <a:buChar char="•"/>
            </a:pPr>
            <a:r>
              <a:rPr lang="es-ES" sz="2400" b="1" dirty="0"/>
              <a:t>Diferencias Contenedores y Maquinas virtuales </a:t>
            </a:r>
          </a:p>
          <a:p>
            <a:pPr marL="685800" indent="-457200" algn="l">
              <a:buFont typeface="Arial" panose="020B0604020202020204" pitchFamily="34" charset="0"/>
              <a:buChar char="•"/>
            </a:pPr>
            <a:r>
              <a:rPr lang="es-ES" sz="2400" dirty="0"/>
              <a:t>¿Por qué son tan eficientes los contenedores?</a:t>
            </a:r>
          </a:p>
        </p:txBody>
      </p:sp>
    </p:spTree>
    <p:extLst>
      <p:ext uri="{BB962C8B-B14F-4D97-AF65-F5344CB8AC3E}">
        <p14:creationId xmlns:p14="http://schemas.microsoft.com/office/powerpoint/2010/main" val="12268677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ítulo 2">
            <a:extLst>
              <a:ext uri="{FF2B5EF4-FFF2-40B4-BE49-F238E27FC236}">
                <a16:creationId xmlns:a16="http://schemas.microsoft.com/office/drawing/2014/main" id="{C944A096-9DEB-4236-8C57-B35FCEBBC704}"/>
              </a:ext>
            </a:extLst>
          </p:cNvPr>
          <p:cNvSpPr txBox="1">
            <a:spLocks/>
          </p:cNvSpPr>
          <p:nvPr/>
        </p:nvSpPr>
        <p:spPr>
          <a:xfrm>
            <a:off x="1277471" y="860612"/>
            <a:ext cx="7087597" cy="34424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51425" rIns="51425" bIns="5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5715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400" dirty="0"/>
              <a:t>V</a:t>
            </a:r>
            <a:r>
              <a:rPr lang="es-ES" sz="2400" b="1" dirty="0"/>
              <a:t>irtualización</a:t>
            </a:r>
          </a:p>
          <a:p>
            <a:pPr marL="571500" indent="-342900" algn="l">
              <a:buFont typeface="Arial" panose="020B0604020202020204" pitchFamily="34" charset="0"/>
              <a:buChar char="•"/>
            </a:pPr>
            <a:r>
              <a:rPr lang="es-ES" sz="2400" dirty="0"/>
              <a:t>Actualmente la virtualización se presenta en dos niveles:</a:t>
            </a:r>
            <a:endParaRPr lang="es-ES_tradnl" sz="2400" dirty="0"/>
          </a:p>
          <a:p>
            <a:endParaRPr lang="es-ES_tradnl" sz="2400" dirty="0"/>
          </a:p>
          <a:p>
            <a:pPr marL="1028700" lvl="1" indent="-342900" algn="just">
              <a:buFont typeface="Courier New" panose="02070309020205020404" pitchFamily="49" charset="0"/>
              <a:buChar char="o"/>
            </a:pPr>
            <a:r>
              <a:rPr lang="es-ES" sz="2400" b="1" dirty="0"/>
              <a:t>Máquina virtual</a:t>
            </a:r>
          </a:p>
          <a:p>
            <a:pPr marL="1028700" lvl="1" indent="-342900" algn="just">
              <a:buFont typeface="Courier New" panose="02070309020205020404" pitchFamily="49" charset="0"/>
              <a:buChar char="o"/>
            </a:pPr>
            <a:r>
              <a:rPr lang="es-ES" sz="2400" b="1" dirty="0"/>
              <a:t>Virtualización del hardware:</a:t>
            </a:r>
          </a:p>
          <a:p>
            <a:pPr marL="1028700" lvl="1" indent="-342900" algn="just">
              <a:buFont typeface="Courier New" panose="02070309020205020404" pitchFamily="49" charset="0"/>
              <a:buChar char="o"/>
            </a:pPr>
            <a:endParaRPr lang="es-ES" sz="1800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337F5D4-9E01-45DD-B446-AF08456749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3208" y="271034"/>
            <a:ext cx="8101860" cy="569407"/>
          </a:xfrm>
        </p:spPr>
        <p:txBody>
          <a:bodyPr/>
          <a:lstStyle/>
          <a:p>
            <a:pPr algn="l"/>
            <a:r>
              <a:rPr lang="es-ES" dirty="0"/>
              <a:t>1.4 </a:t>
            </a:r>
            <a:r>
              <a:rPr lang="es-ES" sz="2400" dirty="0"/>
              <a:t>Diferencias Contenedores y Maquinas virtuales</a:t>
            </a:r>
            <a:endParaRPr lang="es-ES" dirty="0"/>
          </a:p>
          <a:p>
            <a:r>
              <a:rPr lang="es-E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767346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ítulo 2">
            <a:extLst>
              <a:ext uri="{FF2B5EF4-FFF2-40B4-BE49-F238E27FC236}">
                <a16:creationId xmlns:a16="http://schemas.microsoft.com/office/drawing/2014/main" id="{C944A096-9DEB-4236-8C57-B35FCEBBC704}"/>
              </a:ext>
            </a:extLst>
          </p:cNvPr>
          <p:cNvSpPr txBox="1">
            <a:spLocks/>
          </p:cNvSpPr>
          <p:nvPr/>
        </p:nvSpPr>
        <p:spPr>
          <a:xfrm>
            <a:off x="1277471" y="860612"/>
            <a:ext cx="7382435" cy="34424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51425" rIns="51425" bIns="5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571500" indent="-342900" algn="l">
              <a:buFont typeface="Courier New" panose="02070309020205020404" pitchFamily="49" charset="0"/>
              <a:buChar char="o"/>
            </a:pPr>
            <a:endParaRPr lang="es-ES" sz="2400" dirty="0"/>
          </a:p>
          <a:p>
            <a:pPr marL="228600" indent="0" algn="just"/>
            <a:br>
              <a:rPr lang="es-ES" sz="2400" dirty="0"/>
            </a:br>
            <a:endParaRPr lang="es-ES" sz="1800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337F5D4-9E01-45DD-B446-AF08456749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3208" y="271034"/>
            <a:ext cx="8101860" cy="569407"/>
          </a:xfrm>
        </p:spPr>
        <p:txBody>
          <a:bodyPr/>
          <a:lstStyle/>
          <a:p>
            <a:pPr algn="l"/>
            <a:r>
              <a:rPr lang="es-ES" dirty="0"/>
              <a:t>1.4 </a:t>
            </a:r>
            <a:r>
              <a:rPr lang="es-ES" sz="2400" dirty="0"/>
              <a:t>Diferencias Contenedores y Maquinas virtuales</a:t>
            </a:r>
            <a:endParaRPr lang="es-ES" dirty="0"/>
          </a:p>
          <a:p>
            <a:r>
              <a:rPr lang="es-ES" dirty="0"/>
              <a:t> </a:t>
            </a:r>
          </a:p>
        </p:txBody>
      </p:sp>
      <p:pic>
        <p:nvPicPr>
          <p:cNvPr id="4" name="Imagen 3" descr="Imagen que contiene captura de pantalla, exterior&#10;&#10;Descripción generada con confianza muy alta">
            <a:extLst>
              <a:ext uri="{FF2B5EF4-FFF2-40B4-BE49-F238E27FC236}">
                <a16:creationId xmlns:a16="http://schemas.microsoft.com/office/drawing/2014/main" id="{622D7440-8E78-49EC-B0CD-BF2871A5B1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0864" y="840441"/>
            <a:ext cx="2711485" cy="3770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3970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ítulo 2">
            <a:extLst>
              <a:ext uri="{FF2B5EF4-FFF2-40B4-BE49-F238E27FC236}">
                <a16:creationId xmlns:a16="http://schemas.microsoft.com/office/drawing/2014/main" id="{C944A096-9DEB-4236-8C57-B35FCEBBC704}"/>
              </a:ext>
            </a:extLst>
          </p:cNvPr>
          <p:cNvSpPr txBox="1">
            <a:spLocks/>
          </p:cNvSpPr>
          <p:nvPr/>
        </p:nvSpPr>
        <p:spPr>
          <a:xfrm>
            <a:off x="1277471" y="860612"/>
            <a:ext cx="7382435" cy="34424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51425" rIns="51425" bIns="5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571500" indent="-342900" algn="l">
              <a:buFont typeface="Courier New" panose="02070309020205020404" pitchFamily="49" charset="0"/>
              <a:buChar char="o"/>
            </a:pPr>
            <a:endParaRPr lang="es-ES" sz="2400" dirty="0"/>
          </a:p>
          <a:p>
            <a:pPr marL="228600" indent="0" algn="just"/>
            <a:br>
              <a:rPr lang="es-ES" sz="2400" dirty="0"/>
            </a:br>
            <a:endParaRPr lang="es-ES" sz="1800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337F5D4-9E01-45DD-B446-AF08456749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3208" y="271034"/>
            <a:ext cx="8101860" cy="569407"/>
          </a:xfrm>
        </p:spPr>
        <p:txBody>
          <a:bodyPr/>
          <a:lstStyle/>
          <a:p>
            <a:pPr algn="l"/>
            <a:r>
              <a:rPr lang="es-ES" dirty="0"/>
              <a:t>1.4 </a:t>
            </a:r>
            <a:r>
              <a:rPr lang="es-ES" sz="2400" dirty="0"/>
              <a:t>Diferencias Contenedores y Maquinas virtuales</a:t>
            </a:r>
            <a:endParaRPr lang="es-ES" dirty="0"/>
          </a:p>
          <a:p>
            <a:r>
              <a:rPr lang="es-ES" dirty="0"/>
              <a:t> </a:t>
            </a:r>
          </a:p>
        </p:txBody>
      </p:sp>
      <p:pic>
        <p:nvPicPr>
          <p:cNvPr id="4" name="Imagen 3" descr="Imagen que contiene captura de pantalla, exterior&#10;&#10;Descripción generada con confianza muy alta">
            <a:extLst>
              <a:ext uri="{FF2B5EF4-FFF2-40B4-BE49-F238E27FC236}">
                <a16:creationId xmlns:a16="http://schemas.microsoft.com/office/drawing/2014/main" id="{622D7440-8E78-49EC-B0CD-BF2871A5B1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9992" y="840441"/>
            <a:ext cx="2711485" cy="3770023"/>
          </a:xfrm>
          <a:prstGeom prst="rect">
            <a:avLst/>
          </a:prstGeom>
        </p:spPr>
      </p:pic>
      <p:sp>
        <p:nvSpPr>
          <p:cNvPr id="7" name="Subtítulo 2">
            <a:extLst>
              <a:ext uri="{FF2B5EF4-FFF2-40B4-BE49-F238E27FC236}">
                <a16:creationId xmlns:a16="http://schemas.microsoft.com/office/drawing/2014/main" id="{856CF779-005F-4219-957D-7F4F926794E6}"/>
              </a:ext>
            </a:extLst>
          </p:cNvPr>
          <p:cNvSpPr txBox="1">
            <a:spLocks/>
          </p:cNvSpPr>
          <p:nvPr/>
        </p:nvSpPr>
        <p:spPr>
          <a:xfrm>
            <a:off x="1305180" y="860612"/>
            <a:ext cx="7382435" cy="34424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51425" rIns="51425" bIns="5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571500" indent="-342900" algn="l">
              <a:buFont typeface="Courier New" panose="02070309020205020404" pitchFamily="49" charset="0"/>
              <a:buChar char="o"/>
            </a:pPr>
            <a:endParaRPr lang="es-ES" sz="2400" dirty="0"/>
          </a:p>
          <a:p>
            <a:pPr marL="228600" indent="0" algn="just"/>
            <a:br>
              <a:rPr lang="es-ES" sz="2400" dirty="0"/>
            </a:br>
            <a:endParaRPr lang="es-ES" sz="1800" dirty="0"/>
          </a:p>
        </p:txBody>
      </p:sp>
      <p:pic>
        <p:nvPicPr>
          <p:cNvPr id="8" name="Imagen 7" descr="Imagen que contiene captura de pantalla&#10;&#10;Descripción generada con confianza muy alta">
            <a:extLst>
              <a:ext uri="{FF2B5EF4-FFF2-40B4-BE49-F238E27FC236}">
                <a16:creationId xmlns:a16="http://schemas.microsoft.com/office/drawing/2014/main" id="{3D58EE7D-BE30-4655-8CA0-AEE8BB9664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2582" y="948659"/>
            <a:ext cx="3011054" cy="3553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0787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ítulo 2">
            <a:extLst>
              <a:ext uri="{FF2B5EF4-FFF2-40B4-BE49-F238E27FC236}">
                <a16:creationId xmlns:a16="http://schemas.microsoft.com/office/drawing/2014/main" id="{C944A096-9DEB-4236-8C57-B35FCEBBC704}"/>
              </a:ext>
            </a:extLst>
          </p:cNvPr>
          <p:cNvSpPr txBox="1">
            <a:spLocks/>
          </p:cNvSpPr>
          <p:nvPr/>
        </p:nvSpPr>
        <p:spPr>
          <a:xfrm>
            <a:off x="1277471" y="860612"/>
            <a:ext cx="7087597" cy="34424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51425" rIns="51425" bIns="5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571500" indent="-342900" algn="just" fontAlgn="base">
              <a:buFont typeface="Arial" panose="020B0604020202020204" pitchFamily="34" charset="0"/>
              <a:buChar char="•"/>
            </a:pPr>
            <a:r>
              <a:rPr lang="es-ES" sz="2400" dirty="0"/>
              <a:t>Ventajas de la virtualización </a:t>
            </a:r>
            <a:endParaRPr lang="es-ES_tradnl" sz="2400" dirty="0"/>
          </a:p>
          <a:p>
            <a:pPr marL="571500" indent="-342900" algn="just" fontAlgn="base">
              <a:buFont typeface="Arial" panose="020B0604020202020204" pitchFamily="34" charset="0"/>
              <a:buChar char="•"/>
            </a:pPr>
            <a:endParaRPr lang="es-ES_tradnl" sz="2400" dirty="0"/>
          </a:p>
          <a:p>
            <a:pPr marL="800100" lvl="1" indent="-342900" algn="l">
              <a:buSzPct val="100000"/>
              <a:buFont typeface="Courier New" panose="02070309020205020404" pitchFamily="49" charset="0"/>
              <a:buChar char="o"/>
            </a:pPr>
            <a:r>
              <a:rPr lang="es-ES" sz="2000" dirty="0"/>
              <a:t>Ejecución de un sistema operativo diferente al instalado</a:t>
            </a:r>
            <a:endParaRPr lang="es-ES_tradnl" sz="2000" dirty="0"/>
          </a:p>
          <a:p>
            <a:pPr marL="800100" lvl="1" indent="-342900" algn="l">
              <a:buSzPct val="100000"/>
              <a:buFont typeface="Courier New" panose="02070309020205020404" pitchFamily="49" charset="0"/>
              <a:buChar char="o"/>
            </a:pPr>
            <a:r>
              <a:rPr lang="es-ES" sz="2000" dirty="0"/>
              <a:t>Posibilidad de clonar y mover la máquina virtual de un ordenador físico a otro</a:t>
            </a:r>
            <a:endParaRPr lang="es-ES_tradnl" sz="2000" dirty="0"/>
          </a:p>
          <a:p>
            <a:pPr marL="800100" lvl="1" indent="-342900" algn="l">
              <a:buSzPct val="100000"/>
              <a:buFont typeface="Courier New" panose="02070309020205020404" pitchFamily="49" charset="0"/>
              <a:buChar char="o"/>
            </a:pPr>
            <a:r>
              <a:rPr lang="es-ES" sz="2000" dirty="0"/>
              <a:t>Aprovechamiento de recursos con varios </a:t>
            </a:r>
            <a:r>
              <a:rPr lang="es-ES" sz="2000" dirty="0" err="1"/>
              <a:t>guests</a:t>
            </a:r>
            <a:r>
              <a:rPr lang="es-ES" sz="2000" dirty="0"/>
              <a:t> en un mismo host</a:t>
            </a:r>
          </a:p>
          <a:p>
            <a:pPr marL="228600" indent="0" algn="just"/>
            <a:br>
              <a:rPr lang="es-ES" sz="2400" dirty="0"/>
            </a:br>
            <a:endParaRPr lang="es-ES" sz="1800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337F5D4-9E01-45DD-B446-AF08456749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3208" y="271034"/>
            <a:ext cx="8101860" cy="569407"/>
          </a:xfrm>
        </p:spPr>
        <p:txBody>
          <a:bodyPr/>
          <a:lstStyle/>
          <a:p>
            <a:pPr algn="l"/>
            <a:r>
              <a:rPr lang="es-ES" dirty="0"/>
              <a:t>1.4 </a:t>
            </a:r>
            <a:r>
              <a:rPr lang="es-ES" sz="2400" dirty="0"/>
              <a:t>Diferencias Contenedores y Maquinas virtuales</a:t>
            </a:r>
            <a:endParaRPr lang="es-ES" dirty="0"/>
          </a:p>
          <a:p>
            <a:r>
              <a:rPr lang="es-E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605646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ítulo 2">
            <a:extLst>
              <a:ext uri="{FF2B5EF4-FFF2-40B4-BE49-F238E27FC236}">
                <a16:creationId xmlns:a16="http://schemas.microsoft.com/office/drawing/2014/main" id="{C944A096-9DEB-4236-8C57-B35FCEBBC704}"/>
              </a:ext>
            </a:extLst>
          </p:cNvPr>
          <p:cNvSpPr txBox="1">
            <a:spLocks/>
          </p:cNvSpPr>
          <p:nvPr/>
        </p:nvSpPr>
        <p:spPr>
          <a:xfrm>
            <a:off x="1277471" y="860612"/>
            <a:ext cx="7087597" cy="34424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51425" rIns="51425" bIns="5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571500" indent="-342900" algn="just" fontAlgn="base">
              <a:buFont typeface="Arial" panose="020B0604020202020204" pitchFamily="34" charset="0"/>
              <a:buChar char="•"/>
            </a:pPr>
            <a:r>
              <a:rPr lang="es-ES" sz="2400" dirty="0"/>
              <a:t>Inconvenientes de la virtualización </a:t>
            </a:r>
            <a:endParaRPr lang="es-ES_tradnl" sz="2400" dirty="0"/>
          </a:p>
          <a:p>
            <a:pPr marL="1028700" lvl="1" indent="-342900" algn="just" fontAlgn="base">
              <a:buFont typeface="Arial" panose="020B0604020202020204" pitchFamily="34" charset="0"/>
              <a:buChar char="•"/>
            </a:pPr>
            <a:r>
              <a:rPr lang="es-ES_tradnl" sz="2400" dirty="0"/>
              <a:t>Rendimiento</a:t>
            </a:r>
          </a:p>
          <a:p>
            <a:pPr marL="1028700" lvl="1" indent="-342900" algn="just" fontAlgn="base">
              <a:buFont typeface="Arial" panose="020B0604020202020204" pitchFamily="34" charset="0"/>
              <a:buChar char="•"/>
            </a:pPr>
            <a:r>
              <a:rPr lang="es-ES_tradnl" sz="2400" dirty="0"/>
              <a:t>Número de sistemas corriendo en la misma máquina</a:t>
            </a:r>
          </a:p>
          <a:p>
            <a:pPr marL="228600" indent="0" algn="just"/>
            <a:br>
              <a:rPr lang="es-ES" sz="2400" dirty="0"/>
            </a:br>
            <a:endParaRPr lang="es-ES" sz="1800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337F5D4-9E01-45DD-B446-AF08456749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3208" y="271034"/>
            <a:ext cx="8101860" cy="569407"/>
          </a:xfrm>
        </p:spPr>
        <p:txBody>
          <a:bodyPr/>
          <a:lstStyle/>
          <a:p>
            <a:pPr algn="l"/>
            <a:r>
              <a:rPr lang="es-ES" dirty="0"/>
              <a:t>1.4 </a:t>
            </a:r>
            <a:r>
              <a:rPr lang="es-ES" sz="2400" dirty="0"/>
              <a:t>Diferencias Contenedores y Maquinas virtuales</a:t>
            </a:r>
            <a:endParaRPr lang="es-ES" dirty="0"/>
          </a:p>
          <a:p>
            <a:r>
              <a:rPr lang="es-E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758950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B337F5D4-9E01-45DD-B446-AF08456749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3208" y="271034"/>
            <a:ext cx="8101860" cy="569407"/>
          </a:xfrm>
        </p:spPr>
        <p:txBody>
          <a:bodyPr/>
          <a:lstStyle/>
          <a:p>
            <a:pPr algn="l"/>
            <a:r>
              <a:rPr lang="es-ES" dirty="0"/>
              <a:t>1.4 </a:t>
            </a:r>
            <a:r>
              <a:rPr lang="es-ES" sz="2400" dirty="0"/>
              <a:t>Diferencias Contenedores y Maquinas virtuales</a:t>
            </a:r>
            <a:endParaRPr lang="es-ES" dirty="0"/>
          </a:p>
          <a:p>
            <a:r>
              <a:rPr lang="es-ES" dirty="0"/>
              <a:t> </a:t>
            </a:r>
          </a:p>
        </p:txBody>
      </p:sp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9DF29A4B-91C1-42E6-991E-DB6969960973}"/>
              </a:ext>
            </a:extLst>
          </p:cNvPr>
          <p:cNvGraphicFramePr>
            <a:graphicFrameLocks noGrp="1"/>
          </p:cNvGraphicFramePr>
          <p:nvPr/>
        </p:nvGraphicFramePr>
        <p:xfrm>
          <a:off x="1524000" y="956607"/>
          <a:ext cx="6584576" cy="3225426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3292288">
                  <a:extLst>
                    <a:ext uri="{9D8B030D-6E8A-4147-A177-3AD203B41FA5}">
                      <a16:colId xmlns:a16="http://schemas.microsoft.com/office/drawing/2014/main" val="3717784597"/>
                    </a:ext>
                  </a:extLst>
                </a:gridCol>
                <a:gridCol w="3292288">
                  <a:extLst>
                    <a:ext uri="{9D8B030D-6E8A-4147-A177-3AD203B41FA5}">
                      <a16:colId xmlns:a16="http://schemas.microsoft.com/office/drawing/2014/main" val="2518684412"/>
                    </a:ext>
                  </a:extLst>
                </a:gridCol>
              </a:tblGrid>
              <a:tr h="597604">
                <a:tc>
                  <a:txBody>
                    <a:bodyPr/>
                    <a:lstStyle/>
                    <a:p>
                      <a:r>
                        <a:rPr lang="es-ES" sz="2000" dirty="0"/>
                        <a:t>Maquinas Virtuales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2000" dirty="0"/>
                        <a:t>Contenedores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8998355"/>
                  </a:ext>
                </a:extLst>
              </a:tr>
              <a:tr h="597604">
                <a:tc>
                  <a:txBody>
                    <a:bodyPr/>
                    <a:lstStyle/>
                    <a:p>
                      <a:r>
                        <a:rPr lang="es-ES" sz="2000" b="0" i="0" u="none" strike="noStrike" cap="non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elvetica Neue"/>
                          <a:sym typeface="Helvetica Neue"/>
                        </a:rPr>
                        <a:t>Más pesadas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2000" b="0" i="0" u="none" strike="noStrike" cap="non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elvetica Neue"/>
                          <a:sym typeface="Helvetica Neue"/>
                        </a:rPr>
                        <a:t>Más Ligeras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8766881"/>
                  </a:ext>
                </a:extLst>
              </a:tr>
              <a:tr h="597604">
                <a:tc>
                  <a:txBody>
                    <a:bodyPr/>
                    <a:lstStyle/>
                    <a:p>
                      <a:r>
                        <a:rPr lang="es-ES" sz="2000" b="0" i="0" u="none" strike="noStrike" cap="non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elvetica Neue"/>
                          <a:sym typeface="Helvetica Neue"/>
                        </a:rPr>
                        <a:t>Varios Procesos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2000" b="0" i="0" u="none" strike="noStrike" cap="non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elvetica Neue"/>
                          <a:sym typeface="Helvetica Neue"/>
                        </a:rPr>
                        <a:t>Un único proceso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4779126"/>
                  </a:ext>
                </a:extLst>
              </a:tr>
              <a:tr h="835010">
                <a:tc>
                  <a:txBody>
                    <a:bodyPr/>
                    <a:lstStyle/>
                    <a:p>
                      <a:r>
                        <a:rPr lang="es-ES" sz="2000" b="0" i="0" u="none" strike="noStrike" cap="non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elvetica Neue"/>
                          <a:sym typeface="Helvetica Neue"/>
                        </a:rPr>
                        <a:t>Más seguras al estar aisladas del host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2000" b="0" i="0" u="none" strike="noStrike" cap="non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elvetica Neue"/>
                          <a:sym typeface="Helvetica Neue"/>
                        </a:rPr>
                        <a:t>Menos seguras se ejecutan como procesos en el host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7285286"/>
                  </a:ext>
                </a:extLst>
              </a:tr>
              <a:tr h="597604">
                <a:tc>
                  <a:txBody>
                    <a:bodyPr/>
                    <a:lstStyle/>
                    <a:p>
                      <a:r>
                        <a:rPr lang="es-ES" sz="2000" b="0" i="0" u="none" strike="noStrike" cap="non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elvetica Neue"/>
                          <a:sym typeface="Helvetica Neue"/>
                        </a:rPr>
                        <a:t>Tardan mas arrancar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2000" b="0" i="0" u="none" strike="noStrike" cap="non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elvetica Neue"/>
                          <a:sym typeface="Helvetica Neue"/>
                        </a:rPr>
                        <a:t>Arranque muy rápido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21256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260770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B337F5D4-9E01-45DD-B446-AF08456749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3209" y="271034"/>
            <a:ext cx="8520600" cy="792600"/>
          </a:xfrm>
        </p:spPr>
        <p:txBody>
          <a:bodyPr/>
          <a:lstStyle/>
          <a:p>
            <a:pPr algn="l"/>
            <a:r>
              <a:rPr lang="es-ES" dirty="0"/>
              <a:t>1</a:t>
            </a:r>
            <a:r>
              <a:rPr lang="es-ES" sz="3200" b="1" dirty="0"/>
              <a:t>. Introducción a Contenedores y Docker</a:t>
            </a:r>
          </a:p>
          <a:p>
            <a:pPr algn="l"/>
            <a:endParaRPr lang="es-ES" dirty="0"/>
          </a:p>
          <a:p>
            <a:endParaRPr lang="es-ES" dirty="0"/>
          </a:p>
        </p:txBody>
      </p:sp>
      <p:sp>
        <p:nvSpPr>
          <p:cNvPr id="6" name="Subtítulo 2">
            <a:extLst>
              <a:ext uri="{FF2B5EF4-FFF2-40B4-BE49-F238E27FC236}">
                <a16:creationId xmlns:a16="http://schemas.microsoft.com/office/drawing/2014/main" id="{C944A096-9DEB-4236-8C57-B35FCEBBC704}"/>
              </a:ext>
            </a:extLst>
          </p:cNvPr>
          <p:cNvSpPr txBox="1">
            <a:spLocks/>
          </p:cNvSpPr>
          <p:nvPr/>
        </p:nvSpPr>
        <p:spPr>
          <a:xfrm>
            <a:off x="1783643" y="1202367"/>
            <a:ext cx="7000165" cy="33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51425" rIns="51425" bIns="5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685800" indent="-457200" algn="l">
              <a:buFont typeface="Arial" panose="020B0604020202020204" pitchFamily="34" charset="0"/>
              <a:buChar char="•"/>
            </a:pPr>
            <a:r>
              <a:rPr lang="es-ES" sz="2400" dirty="0"/>
              <a:t>Introducción a Docker</a:t>
            </a:r>
          </a:p>
          <a:p>
            <a:pPr marL="685800" indent="-457200" algn="l">
              <a:buFont typeface="Arial" panose="020B0604020202020204" pitchFamily="34" charset="0"/>
              <a:buChar char="•"/>
            </a:pPr>
            <a:r>
              <a:rPr lang="es-ES" sz="2400" dirty="0"/>
              <a:t>Características de Docker</a:t>
            </a:r>
          </a:p>
          <a:p>
            <a:pPr marL="685800" indent="-457200" algn="l">
              <a:buFont typeface="Arial" panose="020B0604020202020204" pitchFamily="34" charset="0"/>
              <a:buChar char="•"/>
            </a:pPr>
            <a:r>
              <a:rPr lang="es-ES" sz="2400" dirty="0"/>
              <a:t>Componentes de Docker</a:t>
            </a:r>
          </a:p>
          <a:p>
            <a:pPr marL="685800" indent="-457200" algn="l">
              <a:buFont typeface="Arial" panose="020B0604020202020204" pitchFamily="34" charset="0"/>
              <a:buChar char="•"/>
            </a:pPr>
            <a:r>
              <a:rPr lang="es-ES" sz="2400" dirty="0"/>
              <a:t>Concepto de contenedores</a:t>
            </a:r>
          </a:p>
          <a:p>
            <a:pPr marL="685800" indent="-457200" algn="l">
              <a:buFont typeface="Arial" panose="020B0604020202020204" pitchFamily="34" charset="0"/>
              <a:buChar char="•"/>
            </a:pPr>
            <a:r>
              <a:rPr lang="es-ES" sz="2400" dirty="0"/>
              <a:t>Diferencias Contenedores y Maquinas virtuales </a:t>
            </a:r>
          </a:p>
          <a:p>
            <a:pPr marL="685800" indent="-457200" algn="l">
              <a:buFont typeface="Arial" panose="020B0604020202020204" pitchFamily="34" charset="0"/>
              <a:buChar char="•"/>
            </a:pPr>
            <a:r>
              <a:rPr lang="es-ES" sz="2400" b="1" dirty="0"/>
              <a:t>¿Por qué son tan eficientes los contenedores?</a:t>
            </a:r>
          </a:p>
        </p:txBody>
      </p:sp>
    </p:spTree>
    <p:extLst>
      <p:ext uri="{BB962C8B-B14F-4D97-AF65-F5344CB8AC3E}">
        <p14:creationId xmlns:p14="http://schemas.microsoft.com/office/powerpoint/2010/main" val="38761658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ítulo 2">
            <a:extLst>
              <a:ext uri="{FF2B5EF4-FFF2-40B4-BE49-F238E27FC236}">
                <a16:creationId xmlns:a16="http://schemas.microsoft.com/office/drawing/2014/main" id="{C944A096-9DEB-4236-8C57-B35FCEBBC704}"/>
              </a:ext>
            </a:extLst>
          </p:cNvPr>
          <p:cNvSpPr txBox="1">
            <a:spLocks/>
          </p:cNvSpPr>
          <p:nvPr/>
        </p:nvSpPr>
        <p:spPr>
          <a:xfrm>
            <a:off x="1277472" y="860612"/>
            <a:ext cx="7315200" cy="34424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51425" rIns="51425" bIns="5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endParaRPr lang="es-ES_tradnl" sz="24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_tradnl" sz="2400" dirty="0"/>
              <a:t>Un contenedor no se necesita </a:t>
            </a:r>
            <a:r>
              <a:rPr lang="es-ES_tradnl" sz="2400" b="1" i="1" dirty="0" err="1"/>
              <a:t>hypervisor</a:t>
            </a:r>
            <a:endParaRPr lang="es-ES_tradnl" sz="24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s-ES_tradnl" sz="24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_tradnl" sz="2400" dirty="0"/>
              <a:t>Un contenedor es un </a:t>
            </a:r>
            <a:r>
              <a:rPr lang="es-ES_tradnl" sz="2400" b="1" i="1" dirty="0"/>
              <a:t>paquete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s-ES_tradnl" sz="2400" b="1" i="1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_tradnl" sz="2400" dirty="0"/>
              <a:t>El contenedor es ejecutado directamente por el </a:t>
            </a:r>
            <a:r>
              <a:rPr lang="es-ES_tradnl" sz="2400" b="1" i="1" dirty="0" err="1"/>
              <a:t>kernel</a:t>
            </a:r>
            <a:r>
              <a:rPr lang="es-ES_tradnl" sz="2400" b="1" i="1" dirty="0"/>
              <a:t> del host</a:t>
            </a:r>
          </a:p>
          <a:p>
            <a:pPr marL="0" indent="0" algn="just"/>
            <a:br>
              <a:rPr lang="es-ES" sz="2400" dirty="0"/>
            </a:br>
            <a:endParaRPr lang="es-ES" sz="1800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337F5D4-9E01-45DD-B446-AF08456749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3209" y="271034"/>
            <a:ext cx="8329462" cy="569407"/>
          </a:xfrm>
        </p:spPr>
        <p:txBody>
          <a:bodyPr/>
          <a:lstStyle/>
          <a:p>
            <a:pPr algn="l"/>
            <a:r>
              <a:rPr lang="es-ES" dirty="0"/>
              <a:t>1.5 </a:t>
            </a:r>
            <a:r>
              <a:rPr lang="es-ES_tradnl" dirty="0"/>
              <a:t>¿Por qué son tan eficientes los contenedores?</a:t>
            </a:r>
            <a:endParaRPr lang="es-ES" dirty="0"/>
          </a:p>
          <a:p>
            <a:r>
              <a:rPr lang="es-E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196216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B337F5D4-9E01-45DD-B446-AF08456749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3209" y="271034"/>
            <a:ext cx="8520600" cy="792600"/>
          </a:xfrm>
        </p:spPr>
        <p:txBody>
          <a:bodyPr/>
          <a:lstStyle/>
          <a:p>
            <a:r>
              <a:rPr lang="es-ES" dirty="0"/>
              <a:t>TEMARIO</a:t>
            </a:r>
          </a:p>
        </p:txBody>
      </p:sp>
      <p:sp>
        <p:nvSpPr>
          <p:cNvPr id="6" name="Subtítulo 2">
            <a:extLst>
              <a:ext uri="{FF2B5EF4-FFF2-40B4-BE49-F238E27FC236}">
                <a16:creationId xmlns:a16="http://schemas.microsoft.com/office/drawing/2014/main" id="{C944A096-9DEB-4236-8C57-B35FCEBBC704}"/>
              </a:ext>
            </a:extLst>
          </p:cNvPr>
          <p:cNvSpPr txBox="1">
            <a:spLocks/>
          </p:cNvSpPr>
          <p:nvPr/>
        </p:nvSpPr>
        <p:spPr>
          <a:xfrm>
            <a:off x="1783644" y="1202367"/>
            <a:ext cx="6581424" cy="33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51425" rIns="51425" bIns="5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685800" indent="-457200" algn="l">
              <a:buFont typeface="Arial" panose="020B0604020202020204" pitchFamily="34" charset="0"/>
              <a:buChar char="•"/>
            </a:pPr>
            <a:r>
              <a:rPr lang="es-ES" sz="2000" dirty="0"/>
              <a:t>Introducción a Contenedores y Docker</a:t>
            </a:r>
          </a:p>
          <a:p>
            <a:pPr marL="685800" indent="-457200" algn="l">
              <a:buFont typeface="Arial" panose="020B0604020202020204" pitchFamily="34" charset="0"/>
              <a:buChar char="•"/>
            </a:pPr>
            <a:r>
              <a:rPr lang="es-ES" sz="2000" dirty="0"/>
              <a:t>Instalando Docker</a:t>
            </a:r>
          </a:p>
          <a:p>
            <a:pPr marL="685800" indent="-457200" algn="l">
              <a:buFont typeface="Arial" panose="020B0604020202020204" pitchFamily="34" charset="0"/>
              <a:buChar char="•"/>
            </a:pPr>
            <a:r>
              <a:rPr lang="es-ES" sz="2000" dirty="0"/>
              <a:t>Empezando con Docker</a:t>
            </a:r>
          </a:p>
          <a:p>
            <a:pPr marL="685800" indent="-457200" algn="l">
              <a:buFont typeface="Arial" panose="020B0604020202020204" pitchFamily="34" charset="0"/>
              <a:buChar char="•"/>
            </a:pPr>
            <a:r>
              <a:rPr lang="es-ES" sz="2000" dirty="0"/>
              <a:t>Creación de imágenes</a:t>
            </a:r>
          </a:p>
          <a:p>
            <a:pPr marL="685800" indent="-457200" algn="l">
              <a:buFont typeface="Arial" panose="020B0604020202020204" pitchFamily="34" charset="0"/>
              <a:buChar char="•"/>
            </a:pPr>
            <a:r>
              <a:rPr lang="es-ES" sz="2000" dirty="0"/>
              <a:t>Manejando Volúmenes</a:t>
            </a:r>
          </a:p>
          <a:p>
            <a:pPr marL="685800" indent="-457200" algn="l">
              <a:buFont typeface="Arial" panose="020B0604020202020204" pitchFamily="34" charset="0"/>
              <a:buChar char="•"/>
            </a:pPr>
            <a:r>
              <a:rPr lang="es-ES" sz="2000" dirty="0"/>
              <a:t>Aplicaciones </a:t>
            </a:r>
            <a:r>
              <a:rPr lang="es-ES" sz="2000" dirty="0" err="1"/>
              <a:t>multicontenedor</a:t>
            </a:r>
            <a:r>
              <a:rPr lang="es-ES" sz="2000" dirty="0"/>
              <a:t> - Docker </a:t>
            </a:r>
            <a:r>
              <a:rPr lang="es-ES" sz="2000" dirty="0" err="1"/>
              <a:t>Compose</a:t>
            </a:r>
            <a:endParaRPr lang="es-ES" sz="2000" dirty="0"/>
          </a:p>
          <a:p>
            <a:pPr marL="685800" indent="-457200" algn="l">
              <a:buFont typeface="Arial" panose="020B0604020202020204" pitchFamily="34" charset="0"/>
              <a:buChar char="•"/>
            </a:pPr>
            <a:r>
              <a:rPr lang="es-ES" sz="2000" dirty="0"/>
              <a:t>Docker </a:t>
            </a:r>
            <a:r>
              <a:rPr lang="es-ES" sz="2000" dirty="0" err="1"/>
              <a:t>Registry</a:t>
            </a:r>
            <a:endParaRPr lang="es-ES" sz="2000" dirty="0"/>
          </a:p>
          <a:p>
            <a:pPr marL="685800" indent="-457200" algn="l">
              <a:buFont typeface="Arial" panose="020B0604020202020204" pitchFamily="34" charset="0"/>
              <a:buChar char="•"/>
            </a:pPr>
            <a:r>
              <a:rPr lang="es-ES" sz="2000" dirty="0"/>
              <a:t>Trabajando con Docker en entornos de desarrollo</a:t>
            </a:r>
          </a:p>
          <a:p>
            <a:pPr marL="685800" indent="-457200" algn="l">
              <a:buFont typeface="Arial" panose="020B0604020202020204" pitchFamily="34" charset="0"/>
              <a:buChar char="•"/>
            </a:pPr>
            <a:r>
              <a:rPr lang="es-ES" sz="2000" dirty="0" err="1"/>
              <a:t>Kubernetes</a:t>
            </a:r>
            <a:r>
              <a:rPr lang="es-ES" sz="2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018706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B337F5D4-9E01-45DD-B446-AF08456749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06793" y="2044970"/>
            <a:ext cx="8520600" cy="792600"/>
          </a:xfrm>
        </p:spPr>
        <p:txBody>
          <a:bodyPr/>
          <a:lstStyle/>
          <a:p>
            <a:pPr algn="l"/>
            <a:r>
              <a:rPr lang="es-ES" dirty="0"/>
              <a:t>1. Introducción a Contenedores y Docker</a:t>
            </a:r>
          </a:p>
          <a:p>
            <a:pPr algn="l"/>
            <a:endParaRPr lang="es-ES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298833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B337F5D4-9E01-45DD-B446-AF08456749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3209" y="271034"/>
            <a:ext cx="8520600" cy="792600"/>
          </a:xfrm>
        </p:spPr>
        <p:txBody>
          <a:bodyPr/>
          <a:lstStyle/>
          <a:p>
            <a:pPr algn="l"/>
            <a:r>
              <a:rPr lang="es-ES" dirty="0"/>
              <a:t>1. Introducción a Contenedores y Docker</a:t>
            </a:r>
          </a:p>
          <a:p>
            <a:pPr algn="l"/>
            <a:endParaRPr lang="es-ES" dirty="0"/>
          </a:p>
          <a:p>
            <a:endParaRPr lang="es-ES" dirty="0"/>
          </a:p>
        </p:txBody>
      </p:sp>
      <p:sp>
        <p:nvSpPr>
          <p:cNvPr id="6" name="Subtítulo 2">
            <a:extLst>
              <a:ext uri="{FF2B5EF4-FFF2-40B4-BE49-F238E27FC236}">
                <a16:creationId xmlns:a16="http://schemas.microsoft.com/office/drawing/2014/main" id="{C944A096-9DEB-4236-8C57-B35FCEBBC704}"/>
              </a:ext>
            </a:extLst>
          </p:cNvPr>
          <p:cNvSpPr txBox="1">
            <a:spLocks/>
          </p:cNvSpPr>
          <p:nvPr/>
        </p:nvSpPr>
        <p:spPr>
          <a:xfrm>
            <a:off x="1783643" y="1202367"/>
            <a:ext cx="7000165" cy="33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51425" rIns="51425" bIns="5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685800" indent="-457200" algn="l">
              <a:buFont typeface="Arial" panose="020B0604020202020204" pitchFamily="34" charset="0"/>
              <a:buChar char="•"/>
            </a:pPr>
            <a:r>
              <a:rPr lang="es-ES" sz="2400" b="1" dirty="0"/>
              <a:t>Introducción a Docker</a:t>
            </a:r>
          </a:p>
          <a:p>
            <a:pPr marL="685800" indent="-457200" algn="l">
              <a:buFont typeface="Arial" panose="020B0604020202020204" pitchFamily="34" charset="0"/>
              <a:buChar char="•"/>
            </a:pPr>
            <a:r>
              <a:rPr lang="es-ES" sz="2400" dirty="0"/>
              <a:t>Características de Docker</a:t>
            </a:r>
          </a:p>
          <a:p>
            <a:pPr marL="685800" indent="-457200" algn="l">
              <a:buFont typeface="Arial" panose="020B0604020202020204" pitchFamily="34" charset="0"/>
              <a:buChar char="•"/>
            </a:pPr>
            <a:r>
              <a:rPr lang="es-ES" sz="2400" dirty="0"/>
              <a:t>Componentes de Docker</a:t>
            </a:r>
          </a:p>
          <a:p>
            <a:pPr marL="685800" indent="-457200" algn="l">
              <a:buFont typeface="Arial" panose="020B0604020202020204" pitchFamily="34" charset="0"/>
              <a:buChar char="•"/>
            </a:pPr>
            <a:r>
              <a:rPr lang="es-ES" sz="2400" dirty="0"/>
              <a:t>Concepto de contenedores</a:t>
            </a:r>
          </a:p>
          <a:p>
            <a:pPr marL="685800" indent="-457200" algn="l">
              <a:buFont typeface="Arial" panose="020B0604020202020204" pitchFamily="34" charset="0"/>
              <a:buChar char="•"/>
            </a:pPr>
            <a:r>
              <a:rPr lang="es-ES" sz="2400" dirty="0"/>
              <a:t>Diferencias Contenedores y Maquinas virtuales </a:t>
            </a:r>
          </a:p>
          <a:p>
            <a:pPr marL="685800" indent="-457200" algn="l">
              <a:buFont typeface="Arial" panose="020B0604020202020204" pitchFamily="34" charset="0"/>
              <a:buChar char="•"/>
            </a:pPr>
            <a:r>
              <a:rPr lang="es-ES" sz="2400" dirty="0"/>
              <a:t>¿Por qué son tan eficientes los contenedores?</a:t>
            </a:r>
          </a:p>
        </p:txBody>
      </p:sp>
    </p:spTree>
    <p:extLst>
      <p:ext uri="{BB962C8B-B14F-4D97-AF65-F5344CB8AC3E}">
        <p14:creationId xmlns:p14="http://schemas.microsoft.com/office/powerpoint/2010/main" val="21914002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B337F5D4-9E01-45DD-B446-AF08456749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3209" y="271034"/>
            <a:ext cx="8520600" cy="792600"/>
          </a:xfrm>
        </p:spPr>
        <p:txBody>
          <a:bodyPr/>
          <a:lstStyle/>
          <a:p>
            <a:pPr algn="l"/>
            <a:r>
              <a:rPr lang="es-ES" dirty="0"/>
              <a:t>1.1 Introducción a Docker</a:t>
            </a:r>
          </a:p>
          <a:p>
            <a:pPr algn="l"/>
            <a:endParaRPr lang="es-ES" dirty="0"/>
          </a:p>
          <a:p>
            <a:pPr algn="l"/>
            <a:endParaRPr lang="es-ES" dirty="0"/>
          </a:p>
          <a:p>
            <a:endParaRPr lang="es-ES" dirty="0"/>
          </a:p>
        </p:txBody>
      </p:sp>
      <p:sp>
        <p:nvSpPr>
          <p:cNvPr id="6" name="Subtítulo 2">
            <a:extLst>
              <a:ext uri="{FF2B5EF4-FFF2-40B4-BE49-F238E27FC236}">
                <a16:creationId xmlns:a16="http://schemas.microsoft.com/office/drawing/2014/main" id="{C944A096-9DEB-4236-8C57-B35FCEBBC704}"/>
              </a:ext>
            </a:extLst>
          </p:cNvPr>
          <p:cNvSpPr txBox="1">
            <a:spLocks/>
          </p:cNvSpPr>
          <p:nvPr/>
        </p:nvSpPr>
        <p:spPr>
          <a:xfrm>
            <a:off x="1452282" y="1063634"/>
            <a:ext cx="6912786" cy="3440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51425" rIns="51425" bIns="5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685800" indent="-457200" algn="l">
              <a:buFont typeface="Arial" panose="020B0604020202020204" pitchFamily="34" charset="0"/>
              <a:buChar char="•"/>
            </a:pPr>
            <a:r>
              <a:rPr lang="es-ES" sz="2000" dirty="0"/>
              <a:t>La industria del software ha cambiado</a:t>
            </a:r>
          </a:p>
          <a:p>
            <a:pPr marL="685800" indent="-457200" algn="l">
              <a:buFont typeface="Arial" panose="020B0604020202020204" pitchFamily="34" charset="0"/>
              <a:buChar char="•"/>
            </a:pPr>
            <a:r>
              <a:rPr lang="es-ES" sz="2000" dirty="0"/>
              <a:t>Antes:</a:t>
            </a:r>
          </a:p>
          <a:p>
            <a:pPr marL="1143000" lvl="1" indent="-457200" algn="l">
              <a:buSzPct val="100000"/>
              <a:buFont typeface="Courier New" panose="02070309020205020404" pitchFamily="49" charset="0"/>
              <a:buChar char="o"/>
            </a:pPr>
            <a:r>
              <a:rPr lang="es-ES" sz="2000" dirty="0"/>
              <a:t>aplicaciones monolíticas</a:t>
            </a:r>
          </a:p>
          <a:p>
            <a:pPr marL="1143000" lvl="1" indent="-457200" algn="l">
              <a:buSzPct val="100000"/>
              <a:buFont typeface="Courier New" panose="02070309020205020404" pitchFamily="49" charset="0"/>
              <a:buChar char="o"/>
            </a:pPr>
            <a:r>
              <a:rPr lang="es-ES" sz="2000" dirty="0"/>
              <a:t>largos ciclos de desarrollo</a:t>
            </a:r>
          </a:p>
          <a:p>
            <a:pPr marL="1143000" lvl="1" indent="-457200" algn="l">
              <a:buSzPct val="100000"/>
              <a:buFont typeface="Courier New" panose="02070309020205020404" pitchFamily="49" charset="0"/>
              <a:buChar char="o"/>
            </a:pPr>
            <a:r>
              <a:rPr lang="es-ES" sz="2000" dirty="0"/>
              <a:t>entorno único</a:t>
            </a:r>
          </a:p>
          <a:p>
            <a:pPr marL="1143000" lvl="1" indent="-457200" algn="l">
              <a:buSzPct val="100000"/>
              <a:buFont typeface="Courier New" panose="02070309020205020404" pitchFamily="49" charset="0"/>
              <a:buChar char="o"/>
            </a:pPr>
            <a:r>
              <a:rPr lang="es-ES" sz="2000" dirty="0"/>
              <a:t>escalando lentamente</a:t>
            </a:r>
          </a:p>
          <a:p>
            <a:pPr marL="685800" indent="-457200" algn="l">
              <a:buFont typeface="Arial" panose="020B0604020202020204" pitchFamily="34" charset="0"/>
              <a:buChar char="•"/>
            </a:pPr>
            <a:r>
              <a:rPr lang="es-ES" sz="2000" dirty="0"/>
              <a:t>Ahora:</a:t>
            </a:r>
          </a:p>
          <a:p>
            <a:pPr marL="1143000" lvl="1" indent="-457200" algn="l">
              <a:buSzPct val="100000"/>
              <a:buFont typeface="Courier New" panose="02070309020205020404" pitchFamily="49" charset="0"/>
              <a:buChar char="o"/>
            </a:pPr>
            <a:r>
              <a:rPr lang="es-ES" sz="2000" dirty="0"/>
              <a:t>servicios desacoplados</a:t>
            </a:r>
          </a:p>
          <a:p>
            <a:pPr marL="1143000" lvl="1" indent="-457200" algn="l">
              <a:buSzPct val="100000"/>
              <a:buFont typeface="Courier New" panose="02070309020205020404" pitchFamily="49" charset="0"/>
              <a:buChar char="o"/>
            </a:pPr>
            <a:r>
              <a:rPr lang="es-ES" sz="2000" dirty="0"/>
              <a:t>mejoras rápidas e iterativas</a:t>
            </a:r>
          </a:p>
          <a:p>
            <a:pPr marL="1143000" lvl="1" indent="-457200" algn="l">
              <a:buSzPct val="100000"/>
              <a:buFont typeface="Courier New" panose="02070309020205020404" pitchFamily="49" charset="0"/>
              <a:buChar char="o"/>
            </a:pPr>
            <a:r>
              <a:rPr lang="es-ES" sz="2000" dirty="0"/>
              <a:t>múltiples entornos</a:t>
            </a:r>
          </a:p>
          <a:p>
            <a:pPr marL="1143000" lvl="1" indent="-457200" algn="l">
              <a:buSzPct val="100000"/>
              <a:buFont typeface="Courier New" panose="02070309020205020404" pitchFamily="49" charset="0"/>
              <a:buChar char="o"/>
            </a:pPr>
            <a:r>
              <a:rPr lang="es-ES" sz="2000" dirty="0"/>
              <a:t>escalar rápidamente</a:t>
            </a:r>
          </a:p>
        </p:txBody>
      </p:sp>
    </p:spTree>
    <p:extLst>
      <p:ext uri="{BB962C8B-B14F-4D97-AF65-F5344CB8AC3E}">
        <p14:creationId xmlns:p14="http://schemas.microsoft.com/office/powerpoint/2010/main" val="5111703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B337F5D4-9E01-45DD-B446-AF08456749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3209" y="271034"/>
            <a:ext cx="8520600" cy="792600"/>
          </a:xfrm>
        </p:spPr>
        <p:txBody>
          <a:bodyPr/>
          <a:lstStyle/>
          <a:p>
            <a:pPr algn="l"/>
            <a:r>
              <a:rPr lang="es-ES" dirty="0"/>
              <a:t>1.1 Introducción a Docker</a:t>
            </a:r>
          </a:p>
          <a:p>
            <a:pPr algn="l"/>
            <a:endParaRPr lang="es-ES" dirty="0"/>
          </a:p>
          <a:p>
            <a:pPr algn="l"/>
            <a:endParaRPr lang="es-ES" dirty="0"/>
          </a:p>
          <a:p>
            <a:endParaRPr lang="es-ES" dirty="0"/>
          </a:p>
        </p:txBody>
      </p:sp>
      <p:sp>
        <p:nvSpPr>
          <p:cNvPr id="6" name="Subtítulo 2">
            <a:extLst>
              <a:ext uri="{FF2B5EF4-FFF2-40B4-BE49-F238E27FC236}">
                <a16:creationId xmlns:a16="http://schemas.microsoft.com/office/drawing/2014/main" id="{C944A096-9DEB-4236-8C57-B35FCEBBC704}"/>
              </a:ext>
            </a:extLst>
          </p:cNvPr>
          <p:cNvSpPr txBox="1">
            <a:spLocks/>
          </p:cNvSpPr>
          <p:nvPr/>
        </p:nvSpPr>
        <p:spPr>
          <a:xfrm>
            <a:off x="1452282" y="1063634"/>
            <a:ext cx="6912786" cy="3440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51425" rIns="51425" bIns="5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228600" indent="0" algn="l"/>
            <a:r>
              <a:rPr lang="es-ES" sz="2000" dirty="0"/>
              <a:t>La implementación se vuelve muy compleja</a:t>
            </a:r>
          </a:p>
          <a:p>
            <a:pPr marL="228600" indent="0" algn="l"/>
            <a:endParaRPr lang="es-ES" sz="2000" dirty="0"/>
          </a:p>
          <a:p>
            <a:pPr marL="571500" indent="-342900" algn="l">
              <a:buFont typeface="Arial" panose="020B0604020202020204" pitchFamily="34" charset="0"/>
              <a:buChar char="•"/>
            </a:pPr>
            <a:r>
              <a:rPr lang="es-ES" sz="2000" dirty="0"/>
              <a:t>Muchos conocimientos diferentes:</a:t>
            </a:r>
          </a:p>
          <a:p>
            <a:pPr marL="1143000" lvl="1" indent="-457200" algn="l">
              <a:buSzPct val="100000"/>
              <a:buFont typeface="Courier New" panose="02070309020205020404" pitchFamily="49" charset="0"/>
              <a:buChar char="o"/>
            </a:pPr>
            <a:r>
              <a:rPr lang="es-ES" sz="2000" dirty="0"/>
              <a:t>lenguajes</a:t>
            </a:r>
          </a:p>
          <a:p>
            <a:pPr marL="1143000" lvl="1" indent="-457200" algn="l">
              <a:buSzPct val="100000"/>
              <a:buFont typeface="Courier New" panose="02070309020205020404" pitchFamily="49" charset="0"/>
              <a:buChar char="o"/>
            </a:pPr>
            <a:r>
              <a:rPr lang="es-ES" sz="2000" dirty="0" err="1"/>
              <a:t>frameworks</a:t>
            </a:r>
            <a:endParaRPr lang="es-ES" sz="2000" dirty="0"/>
          </a:p>
          <a:p>
            <a:pPr marL="1143000" lvl="1" indent="-457200" algn="l">
              <a:buSzPct val="100000"/>
              <a:buFont typeface="Courier New" panose="02070309020205020404" pitchFamily="49" charset="0"/>
              <a:buChar char="o"/>
            </a:pPr>
            <a:r>
              <a:rPr lang="es-ES" sz="2000" dirty="0"/>
              <a:t>bases de datos</a:t>
            </a:r>
          </a:p>
          <a:p>
            <a:pPr marL="571500" indent="-342900" algn="l">
              <a:buFont typeface="Arial" panose="020B0604020202020204" pitchFamily="34" charset="0"/>
              <a:buChar char="•"/>
            </a:pPr>
            <a:r>
              <a:rPr lang="es-ES" sz="2000" dirty="0"/>
              <a:t>Muchos entornos diferentes:</a:t>
            </a:r>
          </a:p>
          <a:p>
            <a:pPr marL="1143000" lvl="1" indent="-457200" algn="l">
              <a:buSzPct val="100000"/>
              <a:buFont typeface="Courier New" panose="02070309020205020404" pitchFamily="49" charset="0"/>
              <a:buChar char="o"/>
            </a:pPr>
            <a:r>
              <a:rPr lang="es-ES" sz="2000" dirty="0"/>
              <a:t>entornos de desarrollo individual</a:t>
            </a:r>
          </a:p>
          <a:p>
            <a:pPr marL="1143000" lvl="1" indent="-457200" algn="l">
              <a:buSzPct val="100000"/>
              <a:buFont typeface="Courier New" panose="02070309020205020404" pitchFamily="49" charset="0"/>
              <a:buChar char="o"/>
            </a:pPr>
            <a:r>
              <a:rPr lang="es-ES" sz="2000" dirty="0"/>
              <a:t>preproducción, QA, integración</a:t>
            </a:r>
          </a:p>
          <a:p>
            <a:pPr marL="1143000" lvl="1" indent="-457200" algn="l">
              <a:buSzPct val="100000"/>
              <a:buFont typeface="Courier New" panose="02070309020205020404" pitchFamily="49" charset="0"/>
              <a:buChar char="o"/>
            </a:pPr>
            <a:r>
              <a:rPr lang="es-ES" sz="2000" dirty="0"/>
              <a:t>producción: </a:t>
            </a:r>
            <a:r>
              <a:rPr lang="es-ES" sz="2000" dirty="0" err="1"/>
              <a:t>cloud</a:t>
            </a:r>
            <a:r>
              <a:rPr lang="es-ES" sz="2000" dirty="0"/>
              <a:t>, </a:t>
            </a:r>
            <a:r>
              <a:rPr lang="es-ES" sz="2000" dirty="0" err="1"/>
              <a:t>hybrid</a:t>
            </a:r>
            <a:endParaRPr lang="es-ES" sz="2000" dirty="0"/>
          </a:p>
        </p:txBody>
      </p:sp>
    </p:spTree>
    <p:extLst>
      <p:ext uri="{BB962C8B-B14F-4D97-AF65-F5344CB8AC3E}">
        <p14:creationId xmlns:p14="http://schemas.microsoft.com/office/powerpoint/2010/main" val="36974561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B337F5D4-9E01-45DD-B446-AF08456749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3209" y="271034"/>
            <a:ext cx="8520600" cy="792600"/>
          </a:xfrm>
        </p:spPr>
        <p:txBody>
          <a:bodyPr/>
          <a:lstStyle/>
          <a:p>
            <a:pPr algn="l"/>
            <a:r>
              <a:rPr lang="es-ES" dirty="0"/>
              <a:t>1.1 Introducción a Docker</a:t>
            </a:r>
          </a:p>
          <a:p>
            <a:pPr algn="l"/>
            <a:endParaRPr lang="es-ES" dirty="0"/>
          </a:p>
          <a:p>
            <a:pPr algn="l"/>
            <a:endParaRPr lang="es-ES" dirty="0"/>
          </a:p>
          <a:p>
            <a:endParaRPr lang="es-ES" dirty="0"/>
          </a:p>
        </p:txBody>
      </p:sp>
      <p:sp>
        <p:nvSpPr>
          <p:cNvPr id="2" name="Flecha: doblada 1">
            <a:extLst>
              <a:ext uri="{FF2B5EF4-FFF2-40B4-BE49-F238E27FC236}">
                <a16:creationId xmlns:a16="http://schemas.microsoft.com/office/drawing/2014/main" id="{9FD4F903-8E39-48CF-9C1D-432E616A9B4B}"/>
              </a:ext>
            </a:extLst>
          </p:cNvPr>
          <p:cNvSpPr/>
          <p:nvPr/>
        </p:nvSpPr>
        <p:spPr>
          <a:xfrm flipV="1">
            <a:off x="2864223" y="3608720"/>
            <a:ext cx="994896" cy="707785"/>
          </a:xfrm>
          <a:prstGeom prst="ben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213B5C3-C098-4C70-9D6D-C74A49CABB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9986" y="840489"/>
            <a:ext cx="2777143" cy="2172321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3134DB9B-233A-4826-BD74-D6C02BA0F4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8800" y="2080837"/>
            <a:ext cx="4571999" cy="256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9438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B337F5D4-9E01-45DD-B446-AF08456749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3209" y="271034"/>
            <a:ext cx="8520600" cy="792600"/>
          </a:xfrm>
        </p:spPr>
        <p:txBody>
          <a:bodyPr/>
          <a:lstStyle/>
          <a:p>
            <a:pPr algn="l"/>
            <a:r>
              <a:rPr lang="es-ES" dirty="0"/>
              <a:t>1.1 Introducción a Docker</a:t>
            </a:r>
          </a:p>
          <a:p>
            <a:pPr algn="l"/>
            <a:endParaRPr lang="es-ES" dirty="0"/>
          </a:p>
          <a:p>
            <a:pPr algn="l"/>
            <a:endParaRPr lang="es-ES" dirty="0"/>
          </a:p>
          <a:p>
            <a:endParaRPr lang="es-ES" dirty="0"/>
          </a:p>
        </p:txBody>
      </p:sp>
      <p:sp>
        <p:nvSpPr>
          <p:cNvPr id="6" name="Subtítulo 2">
            <a:extLst>
              <a:ext uri="{FF2B5EF4-FFF2-40B4-BE49-F238E27FC236}">
                <a16:creationId xmlns:a16="http://schemas.microsoft.com/office/drawing/2014/main" id="{C944A096-9DEB-4236-8C57-B35FCEBBC704}"/>
              </a:ext>
            </a:extLst>
          </p:cNvPr>
          <p:cNvSpPr txBox="1">
            <a:spLocks/>
          </p:cNvSpPr>
          <p:nvPr/>
        </p:nvSpPr>
        <p:spPr>
          <a:xfrm>
            <a:off x="1452282" y="1063634"/>
            <a:ext cx="6912786" cy="3440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51425" rIns="51425" bIns="5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685800" indent="-457200" algn="l">
              <a:buFont typeface="Arial" panose="020B0604020202020204" pitchFamily="34" charset="0"/>
              <a:buChar char="•"/>
            </a:pPr>
            <a:r>
              <a:rPr lang="es-ES" sz="2000" dirty="0"/>
              <a:t>Herramienta de código abierto comercializada por la empresa </a:t>
            </a:r>
            <a:r>
              <a:rPr lang="es-ES" sz="2000" dirty="0">
                <a:hlinkClick r:id="rId3"/>
              </a:rPr>
              <a:t>Docker Inc</a:t>
            </a:r>
            <a:r>
              <a:rPr lang="es-ES" sz="2000" dirty="0"/>
              <a:t>. </a:t>
            </a:r>
          </a:p>
          <a:p>
            <a:pPr marL="685800" indent="-457200" algn="l">
              <a:buFont typeface="Arial" panose="020B0604020202020204" pitchFamily="34" charset="0"/>
              <a:buChar char="•"/>
            </a:pPr>
            <a:endParaRPr lang="es-ES" sz="2000" dirty="0"/>
          </a:p>
          <a:p>
            <a:pPr marL="685800" indent="-457200" algn="l">
              <a:buFont typeface="Arial" panose="020B0604020202020204" pitchFamily="34" charset="0"/>
              <a:buChar char="•"/>
            </a:pPr>
            <a:r>
              <a:rPr lang="es-ES" sz="2000" dirty="0"/>
              <a:t>Existe una comunidad muy amplia con la que se puede trabajar</a:t>
            </a:r>
          </a:p>
          <a:p>
            <a:pPr marL="685800" indent="-457200" algn="l">
              <a:buFont typeface="Arial" panose="020B0604020202020204" pitchFamily="34" charset="0"/>
              <a:buChar char="•"/>
            </a:pPr>
            <a:endParaRPr lang="es-ES" sz="2000" dirty="0"/>
          </a:p>
          <a:p>
            <a:pPr marL="685800" indent="-457200" algn="l">
              <a:buFont typeface="Arial" panose="020B0604020202020204" pitchFamily="34" charset="0"/>
              <a:buChar char="•"/>
            </a:pPr>
            <a:r>
              <a:rPr lang="es-ES" sz="2000" dirty="0"/>
              <a:t>Tiene dos versiones </a:t>
            </a:r>
            <a:r>
              <a:rPr lang="es-ES" sz="2000" dirty="0" err="1"/>
              <a:t>Community</a:t>
            </a:r>
            <a:r>
              <a:rPr lang="es-ES" sz="2000" dirty="0"/>
              <a:t> </a:t>
            </a:r>
            <a:r>
              <a:rPr lang="es-ES" sz="2000" dirty="0" err="1"/>
              <a:t>Edition</a:t>
            </a:r>
            <a:r>
              <a:rPr lang="es-ES" sz="2000" dirty="0"/>
              <a:t> (más usada) y Enterprise </a:t>
            </a:r>
            <a:r>
              <a:rPr lang="es-ES" sz="2000" dirty="0" err="1"/>
              <a:t>Edition</a:t>
            </a:r>
            <a:r>
              <a:rPr lang="es-ES" sz="2000" dirty="0"/>
              <a:t> (más estable y con soporte)</a:t>
            </a:r>
          </a:p>
        </p:txBody>
      </p:sp>
    </p:spTree>
    <p:extLst>
      <p:ext uri="{BB962C8B-B14F-4D97-AF65-F5344CB8AC3E}">
        <p14:creationId xmlns:p14="http://schemas.microsoft.com/office/powerpoint/2010/main" val="826988207"/>
      </p:ext>
    </p:extLst>
  </p:cSld>
  <p:clrMapOvr>
    <a:masterClrMapping/>
  </p:clrMapOvr>
</p:sld>
</file>

<file path=ppt/theme/theme1.xml><?xml version="1.0" encoding="utf-8"?>
<a:theme xmlns:a="http://schemas.openxmlformats.org/drawingml/2006/main" name="Cordelia template">
  <a:themeElements>
    <a:clrScheme name="Verde azulado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529</TotalTime>
  <Words>691</Words>
  <Application>Microsoft Office PowerPoint</Application>
  <PresentationFormat>On-screen Show (16:9)</PresentationFormat>
  <Paragraphs>179</Paragraphs>
  <Slides>29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Helvetica Neue</vt:lpstr>
      <vt:lpstr>Courier New</vt:lpstr>
      <vt:lpstr>Arial</vt:lpstr>
      <vt:lpstr>Source Sans Pro</vt:lpstr>
      <vt:lpstr>Roboto Slab</vt:lpstr>
      <vt:lpstr>Cordelia template</vt:lpstr>
      <vt:lpstr>PowerPoint Presentation</vt:lpstr>
      <vt:lpstr>DOCKER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Mike Matamoros</dc:creator>
  <cp:lastModifiedBy>Keneth Murillo</cp:lastModifiedBy>
  <cp:revision>10</cp:revision>
  <dcterms:modified xsi:type="dcterms:W3CDTF">2022-08-06T00:26:25Z</dcterms:modified>
</cp:coreProperties>
</file>